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7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0" r:id="rId3"/>
  </p:sldMasterIdLst>
  <p:notesMasterIdLst>
    <p:notesMasterId r:id="rId5"/>
  </p:notesMasterIdLst>
  <p:handoutMasterIdLst>
    <p:handoutMasterId r:id="rId46"/>
  </p:handoutMasterIdLst>
  <p:sldIdLst>
    <p:sldId id="523" r:id="rId4"/>
    <p:sldId id="553" r:id="rId6"/>
    <p:sldId id="554" r:id="rId7"/>
    <p:sldId id="555" r:id="rId8"/>
    <p:sldId id="576" r:id="rId9"/>
    <p:sldId id="660" r:id="rId10"/>
    <p:sldId id="661" r:id="rId11"/>
    <p:sldId id="662" r:id="rId12"/>
    <p:sldId id="664" r:id="rId13"/>
    <p:sldId id="665" r:id="rId14"/>
    <p:sldId id="666" r:id="rId15"/>
    <p:sldId id="667" r:id="rId16"/>
    <p:sldId id="561" r:id="rId17"/>
    <p:sldId id="560" r:id="rId18"/>
    <p:sldId id="612" r:id="rId19"/>
    <p:sldId id="613" r:id="rId20"/>
    <p:sldId id="583" r:id="rId21"/>
    <p:sldId id="581" r:id="rId22"/>
    <p:sldId id="564" r:id="rId23"/>
    <p:sldId id="585" r:id="rId24"/>
    <p:sldId id="586" r:id="rId25"/>
    <p:sldId id="587" r:id="rId26"/>
    <p:sldId id="588" r:id="rId27"/>
    <p:sldId id="569" r:id="rId28"/>
    <p:sldId id="614" r:id="rId29"/>
    <p:sldId id="589" r:id="rId30"/>
    <p:sldId id="590" r:id="rId31"/>
    <p:sldId id="591" r:id="rId32"/>
    <p:sldId id="642" r:id="rId33"/>
    <p:sldId id="652" r:id="rId34"/>
    <p:sldId id="651" r:id="rId35"/>
    <p:sldId id="647" r:id="rId36"/>
    <p:sldId id="648" r:id="rId37"/>
    <p:sldId id="649" r:id="rId38"/>
    <p:sldId id="650" r:id="rId39"/>
    <p:sldId id="668" r:id="rId40"/>
    <p:sldId id="669" r:id="rId41"/>
    <p:sldId id="670" r:id="rId42"/>
    <p:sldId id="696" r:id="rId43"/>
    <p:sldId id="644" r:id="rId44"/>
    <p:sldId id="574" r:id="rId45"/>
  </p:sldIdLst>
  <p:sldSz cx="9144000" cy="5143500" type="screen16x9"/>
  <p:notesSz cx="6858000" cy="9144000"/>
  <p:custDataLst>
    <p:tags r:id="rId5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693" userDrawn="1">
          <p15:clr>
            <a:srgbClr val="A4A3A4"/>
          </p15:clr>
        </p15:guide>
        <p15:guide id="4" orient="horz" pos="3202" userDrawn="1">
          <p15:clr>
            <a:srgbClr val="A4A3A4"/>
          </p15:clr>
        </p15:guide>
        <p15:guide id="6" orient="horz" pos="3008" userDrawn="1">
          <p15:clr>
            <a:srgbClr val="A4A3A4"/>
          </p15:clr>
        </p15:guide>
        <p15:guide id="7" pos="2883" userDrawn="1">
          <p15:clr>
            <a:srgbClr val="A4A3A4"/>
          </p15:clr>
        </p15:guide>
        <p15:guide id="8" orient="horz" pos="1628" userDrawn="1">
          <p15:clr>
            <a:srgbClr val="A4A3A4"/>
          </p15:clr>
        </p15:guide>
        <p15:guide id="9" orient="horz" pos="973" userDrawn="1">
          <p15:clr>
            <a:srgbClr val="A4A3A4"/>
          </p15:clr>
        </p15:guide>
        <p15:guide id="10" orient="horz" pos="2618" userDrawn="1">
          <p15:clr>
            <a:srgbClr val="A4A3A4"/>
          </p15:clr>
        </p15:guide>
        <p15:guide id="11" orient="horz" pos="2966" userDrawn="1">
          <p15:clr>
            <a:srgbClr val="A4A3A4"/>
          </p15:clr>
        </p15:guide>
        <p15:guide id="12" orient="horz" pos="2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8FA"/>
    <a:srgbClr val="EA6D1A"/>
    <a:srgbClr val="EDE4DB"/>
    <a:srgbClr val="E6D6C7"/>
    <a:srgbClr val="ECE2D9"/>
    <a:srgbClr val="E2D2C3"/>
    <a:srgbClr val="EBEAE6"/>
    <a:srgbClr val="704F39"/>
    <a:srgbClr val="FFFFFF"/>
    <a:srgbClr val="445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244" autoAdjust="0"/>
  </p:normalViewPr>
  <p:slideViewPr>
    <p:cSldViewPr snapToGrid="0" showGuides="1">
      <p:cViewPr varScale="1">
        <p:scale>
          <a:sx n="108" d="100"/>
          <a:sy n="108" d="100"/>
        </p:scale>
        <p:origin x="749" y="62"/>
      </p:cViewPr>
      <p:guideLst>
        <p:guide pos="3693"/>
        <p:guide orient="horz" pos="3202"/>
        <p:guide orient="horz" pos="3008"/>
        <p:guide pos="2883"/>
        <p:guide orient="horz" pos="1628"/>
        <p:guide orient="horz" pos="973"/>
        <p:guide orient="horz" pos="2618"/>
        <p:guide orient="horz" pos="2966"/>
        <p:guide orient="horz" pos="25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30"/>
    </p:cViewPr>
  </p:sorter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gs" Target="tags/tag76.xml"/><Relationship Id="rId50" Type="http://schemas.openxmlformats.org/officeDocument/2006/relationships/customXml" Target="../customXml/item1.xml"/><Relationship Id="rId5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2E442-AB15-42EC-9B7E-1FC5D5286177}" type="doc">
      <dgm:prSet loTypeId="urn:microsoft.com/office/officeart/2005/8/layout/hList6" loCatId="list" qsTypeId="urn:microsoft.com/office/officeart/2005/8/quickstyle/3d6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CD55EAC-447B-4FA8-BAC1-BC034F1A42D8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数字技术</a:t>
          </a:r>
        </a:p>
      </dgm:t>
    </dgm:pt>
    <dgm:pt modelId="{8FF0C707-A9B2-4B3B-B1D9-434FBD452834}" cxnId="{AD726AA2-52AB-467C-A494-7E6D5912BA92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7E226D30-3813-4A7F-80E7-289533A94E80}" cxnId="{AD726AA2-52AB-467C-A494-7E6D5912BA92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2CBFCD81-D9EB-449B-BCD2-F3F53065737F}">
      <dgm:prSet custT="1"/>
      <dgm:spPr/>
      <dgm:t>
        <a:bodyPr/>
        <a:lstStyle/>
        <a:p>
          <a:pPr algn="l"/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个性化治疗方案</a:t>
          </a:r>
        </a:p>
      </dgm:t>
    </dgm:pt>
    <dgm:pt modelId="{16CF09A0-16D5-486C-8272-95924D81C664}" cxnId="{B596230E-1FDD-4F78-AEBB-EA0237022CF3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C49749D7-3629-4C4A-8F2D-6EB6C61A5C2A}" cxnId="{B596230E-1FDD-4F78-AEBB-EA0237022CF3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1AD0D569-2F58-4BEB-BA6D-FF5B66C512DD}">
      <dgm:prSet custT="1"/>
      <dgm:spPr/>
      <dgm:t>
        <a:bodyPr/>
        <a:lstStyle/>
        <a:p>
          <a:pPr algn="l"/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儿童化设计</a:t>
          </a:r>
        </a:p>
      </dgm:t>
    </dgm:pt>
    <dgm:pt modelId="{FE91BF51-4356-418B-8B1B-D1192D30707B}" cxnId="{951A9E9C-17DF-4874-A9DC-8273B14A332C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DB8B705E-D942-49D4-8857-80E1B930550C}" cxnId="{951A9E9C-17DF-4874-A9DC-8273B14A332C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18A89858-01D9-4089-B4ED-E059F3758E5F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音乐治疗</a:t>
          </a:r>
        </a:p>
      </dgm:t>
    </dgm:pt>
    <dgm:pt modelId="{30433BCD-261B-45A7-AD8A-C459738BAEE3}" cxnId="{CAA140A3-5A28-4FF4-B2AD-688D94C92D06}" type="parTrans">
      <dgm:prSet/>
      <dgm:spPr/>
      <dgm:t>
        <a:bodyPr/>
        <a:lstStyle/>
        <a:p>
          <a:endParaRPr lang="zh-CN" altLang="en-US" sz="1200"/>
        </a:p>
      </dgm:t>
    </dgm:pt>
    <dgm:pt modelId="{9DA96555-B012-4295-BC71-67502692F6E9}" cxnId="{CAA140A3-5A28-4FF4-B2AD-688D94C92D06}" type="sibTrans">
      <dgm:prSet/>
      <dgm:spPr/>
      <dgm:t>
        <a:bodyPr/>
        <a:lstStyle/>
        <a:p>
          <a:endParaRPr lang="zh-CN" altLang="en-US" sz="1200"/>
        </a:p>
      </dgm:t>
    </dgm:pt>
    <dgm:pt modelId="{E1519D1A-9187-407D-B055-A593C4D5945B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线上平台</a:t>
          </a:r>
        </a:p>
      </dgm:t>
    </dgm:pt>
    <dgm:pt modelId="{98D91A82-89B5-4AF0-BC5D-815AEBC0BDB8}" cxnId="{7FE27177-A7EC-424C-9FA2-D99863F63191}" type="parTrans">
      <dgm:prSet/>
      <dgm:spPr/>
      <dgm:t>
        <a:bodyPr/>
        <a:lstStyle/>
        <a:p>
          <a:endParaRPr lang="zh-CN" altLang="en-US" sz="1200"/>
        </a:p>
      </dgm:t>
    </dgm:pt>
    <dgm:pt modelId="{0DA3D666-EDE5-4227-824D-7B2C3D5AD801}" cxnId="{7FE27177-A7EC-424C-9FA2-D99863F63191}" type="sibTrans">
      <dgm:prSet/>
      <dgm:spPr/>
      <dgm:t>
        <a:bodyPr/>
        <a:lstStyle/>
        <a:p>
          <a:endParaRPr lang="zh-CN" altLang="en-US" sz="1200"/>
        </a:p>
      </dgm:t>
    </dgm:pt>
    <dgm:pt modelId="{92538521-C184-48D2-B2AA-1ABA4AABCF39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更精确</a:t>
          </a:r>
        </a:p>
      </dgm:t>
    </dgm:pt>
    <dgm:pt modelId="{BFBEB65D-CF6F-4B5A-BD5D-5D2ACF9799AE}" cxnId="{833FC0C5-D0A9-4BE8-B1AD-D8D9CD642555}" type="parTrans">
      <dgm:prSet/>
      <dgm:spPr/>
      <dgm:t>
        <a:bodyPr/>
        <a:lstStyle/>
        <a:p>
          <a:endParaRPr lang="zh-CN" altLang="en-US" sz="1600"/>
        </a:p>
      </dgm:t>
    </dgm:pt>
    <dgm:pt modelId="{2BF4D7BA-7EF6-48E3-ABCF-B612D008E1A1}" cxnId="{833FC0C5-D0A9-4BE8-B1AD-D8D9CD642555}" type="sibTrans">
      <dgm:prSet/>
      <dgm:spPr/>
      <dgm:t>
        <a:bodyPr/>
        <a:lstStyle/>
        <a:p>
          <a:endParaRPr lang="zh-CN" altLang="en-US" sz="1600"/>
        </a:p>
      </dgm:t>
    </dgm:pt>
    <dgm:pt modelId="{B29E858E-143B-4CBB-BEFF-E6E42C1A9790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</a:t>
          </a:r>
        </a:p>
      </dgm:t>
    </dgm:pt>
    <dgm:pt modelId="{C5C0C025-28B6-45C6-9E63-A31F545A9D5F}" cxnId="{33DAF4B3-5AF7-44A6-90AE-A46B4F70BCFC}" type="parTrans">
      <dgm:prSet/>
      <dgm:spPr/>
      <dgm:t>
        <a:bodyPr/>
        <a:lstStyle/>
        <a:p>
          <a:endParaRPr lang="zh-CN" altLang="en-US" sz="1600"/>
        </a:p>
      </dgm:t>
    </dgm:pt>
    <dgm:pt modelId="{A55A7832-8B44-4EAE-99C9-2C37F7A62C63}" cxnId="{33DAF4B3-5AF7-44A6-90AE-A46B4F70BCFC}" type="sibTrans">
      <dgm:prSet/>
      <dgm:spPr/>
      <dgm:t>
        <a:bodyPr/>
        <a:lstStyle/>
        <a:p>
          <a:endParaRPr lang="zh-CN" altLang="en-US" sz="1600"/>
        </a:p>
      </dgm:t>
    </dgm:pt>
    <dgm:pt modelId="{218AE865-8FA8-4322-A964-62F75BD93268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实施简便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0F57650-6026-4498-8103-24318084B18E}" cxnId="{0A047B4B-C525-4F98-B7EF-D0140F0B918A}" type="parTrans">
      <dgm:prSet/>
      <dgm:spPr/>
      <dgm:t>
        <a:bodyPr/>
        <a:lstStyle/>
        <a:p>
          <a:endParaRPr lang="zh-CN" altLang="en-US"/>
        </a:p>
      </dgm:t>
    </dgm:pt>
    <dgm:pt modelId="{5FEFF23E-3E87-4742-A2AE-FEBD384A43AD}" cxnId="{0A047B4B-C525-4F98-B7EF-D0140F0B918A}" type="sibTrans">
      <dgm:prSet/>
      <dgm:spPr/>
      <dgm:t>
        <a:bodyPr/>
        <a:lstStyle/>
        <a:p>
          <a:endParaRPr lang="zh-CN" altLang="en-US"/>
        </a:p>
      </dgm:t>
    </dgm:pt>
    <dgm:pt modelId="{47DB5135-58CC-4A94-A031-BD15CD147D44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成本较低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96E65A1-24C0-4C96-8682-EB0960B55E2A}" cxnId="{072D87DB-DF78-4084-B847-21FD3E7F133C}" type="parTrans">
      <dgm:prSet/>
      <dgm:spPr/>
      <dgm:t>
        <a:bodyPr/>
        <a:lstStyle/>
        <a:p>
          <a:endParaRPr lang="zh-CN" altLang="en-US"/>
        </a:p>
      </dgm:t>
    </dgm:pt>
    <dgm:pt modelId="{91589069-ABF1-44DC-9E16-C736F14A4CB6}" cxnId="{072D87DB-DF78-4084-B847-21FD3E7F133C}" type="sibTrans">
      <dgm:prSet/>
      <dgm:spPr/>
      <dgm:t>
        <a:bodyPr/>
        <a:lstStyle/>
        <a:p>
          <a:endParaRPr lang="zh-CN" altLang="en-US"/>
        </a:p>
      </dgm:t>
    </dgm:pt>
    <dgm:pt modelId="{64282802-4584-47C4-809E-D0328B4EDA54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安全舒适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6144BDA-EA65-4FEC-9DBB-6920F3E74C58}" cxnId="{478EF900-1B36-417A-8007-CF7F27740614}" type="parTrans">
      <dgm:prSet/>
      <dgm:spPr/>
      <dgm:t>
        <a:bodyPr/>
        <a:lstStyle/>
        <a:p>
          <a:endParaRPr lang="zh-CN" altLang="en-US"/>
        </a:p>
      </dgm:t>
    </dgm:pt>
    <dgm:pt modelId="{9E48795C-74E6-456A-ABF3-0E5631B0865C}" cxnId="{478EF900-1B36-417A-8007-CF7F27740614}" type="sibTrans">
      <dgm:prSet/>
      <dgm:spPr/>
      <dgm:t>
        <a:bodyPr/>
        <a:lstStyle/>
        <a:p>
          <a:endParaRPr lang="zh-CN" altLang="en-US"/>
        </a:p>
      </dgm:t>
    </dgm:pt>
    <dgm:pt modelId="{79C5A92D-0EB1-41D3-80A0-41776FB88348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无副作用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35BED6B-D7D6-4D90-A783-DFCD149A5721}" cxnId="{842459C7-5EE7-44AF-9E86-0ED9453B65D3}" type="parTrans">
      <dgm:prSet/>
      <dgm:spPr/>
      <dgm:t>
        <a:bodyPr/>
        <a:lstStyle/>
        <a:p>
          <a:endParaRPr lang="zh-CN" altLang="en-US"/>
        </a:p>
      </dgm:t>
    </dgm:pt>
    <dgm:pt modelId="{91DB98BD-1772-47DB-ACB0-91EF2EC0DD14}" cxnId="{842459C7-5EE7-44AF-9E86-0ED9453B65D3}" type="sibTrans">
      <dgm:prSet/>
      <dgm:spPr/>
      <dgm:t>
        <a:bodyPr/>
        <a:lstStyle/>
        <a:p>
          <a:endParaRPr lang="zh-CN" altLang="en-US"/>
        </a:p>
      </dgm:t>
    </dgm:pt>
    <dgm:pt modelId="{CA804603-D951-4D2A-85E2-3A7E64BEA011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更方便多专家联动</a:t>
          </a:r>
        </a:p>
      </dgm:t>
    </dgm:pt>
    <dgm:pt modelId="{836BD17B-9106-46F0-AD17-306AE609EA99}" cxnId="{BA6D75B4-60EA-4194-B3AB-992BB4235D01}" type="parTrans">
      <dgm:prSet/>
      <dgm:spPr/>
      <dgm:t>
        <a:bodyPr/>
        <a:lstStyle/>
        <a:p>
          <a:endParaRPr lang="zh-CN" altLang="en-US"/>
        </a:p>
      </dgm:t>
    </dgm:pt>
    <dgm:pt modelId="{0E8B7EDE-5D1C-453A-B07C-8BF4DECE2AC2}" cxnId="{BA6D75B4-60EA-4194-B3AB-992BB4235D01}" type="sibTrans">
      <dgm:prSet/>
      <dgm:spPr/>
      <dgm:t>
        <a:bodyPr/>
        <a:lstStyle/>
        <a:p>
          <a:endParaRPr lang="zh-CN" altLang="en-US"/>
        </a:p>
      </dgm:t>
    </dgm:pt>
    <dgm:pt modelId="{F1DA256B-628A-4508-9106-93B38D73DF33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更高效信息共享</a:t>
          </a:r>
        </a:p>
      </dgm:t>
    </dgm:pt>
    <dgm:pt modelId="{37428794-A07D-495A-8F66-4AFC358B3DD7}" cxnId="{7A288745-90F2-46E4-9B09-DAD88AB4BE86}" type="parTrans">
      <dgm:prSet/>
      <dgm:spPr/>
      <dgm:t>
        <a:bodyPr/>
        <a:lstStyle/>
        <a:p>
          <a:endParaRPr lang="zh-CN" altLang="en-US"/>
        </a:p>
      </dgm:t>
    </dgm:pt>
    <dgm:pt modelId="{AD0B3FCC-E7C4-491A-BBCC-0DEC4F402869}" cxnId="{7A288745-90F2-46E4-9B09-DAD88AB4BE86}" type="sibTrans">
      <dgm:prSet/>
      <dgm:spPr/>
      <dgm:t>
        <a:bodyPr/>
        <a:lstStyle/>
        <a:p>
          <a:endParaRPr lang="zh-CN" altLang="en-US"/>
        </a:p>
      </dgm:t>
    </dgm:pt>
    <dgm:pt modelId="{7AC02E05-EAF7-4386-9F00-8904D8C20B36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更精准有效</a:t>
          </a:r>
        </a:p>
      </dgm:t>
    </dgm:pt>
    <dgm:pt modelId="{534B58EF-2947-420D-9184-FF70ECA77648}" cxnId="{B940B670-B0FD-4CE4-B91D-42F69871FCA5}" type="parTrans">
      <dgm:prSet/>
      <dgm:spPr/>
      <dgm:t>
        <a:bodyPr/>
        <a:lstStyle/>
        <a:p>
          <a:endParaRPr lang="zh-CN" altLang="en-US"/>
        </a:p>
      </dgm:t>
    </dgm:pt>
    <dgm:pt modelId="{3ECC8F35-F49F-4761-91F7-159F8C87A14A}" cxnId="{B940B670-B0FD-4CE4-B91D-42F69871FCA5}" type="sibTrans">
      <dgm:prSet/>
      <dgm:spPr/>
      <dgm:t>
        <a:bodyPr/>
        <a:lstStyle/>
        <a:p>
          <a:endParaRPr lang="zh-CN" altLang="en-US"/>
        </a:p>
      </dgm:t>
    </dgm:pt>
    <dgm:pt modelId="{E4AAA7F2-2119-4BAC-B596-F8FD822B87A4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更好的用户使用体验</a:t>
          </a:r>
        </a:p>
      </dgm:t>
    </dgm:pt>
    <dgm:pt modelId="{C73FE424-87E7-4695-85D5-BFCE23459F21}" cxnId="{86454E15-5406-4829-84A7-6B86F2D11818}" type="parTrans">
      <dgm:prSet/>
      <dgm:spPr/>
      <dgm:t>
        <a:bodyPr/>
        <a:lstStyle/>
        <a:p>
          <a:endParaRPr lang="zh-CN" altLang="en-US"/>
        </a:p>
      </dgm:t>
    </dgm:pt>
    <dgm:pt modelId="{88C5A384-AF7A-42AC-8697-CCAFD0CFAA62}" cxnId="{86454E15-5406-4829-84A7-6B86F2D11818}" type="sibTrans">
      <dgm:prSet/>
      <dgm:spPr/>
      <dgm:t>
        <a:bodyPr/>
        <a:lstStyle/>
        <a:p>
          <a:endParaRPr lang="zh-CN" altLang="en-US"/>
        </a:p>
      </dgm:t>
    </dgm:pt>
    <dgm:pt modelId="{18350001-378C-4E84-BB00-9DF313AAF3F2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更具针对性</a:t>
          </a:r>
        </a:p>
      </dgm:t>
    </dgm:pt>
    <dgm:pt modelId="{5A5182F3-E7C7-4EC6-9A2D-448ED5FE232E}" cxnId="{5F3DC26C-ED23-466F-87B8-42F920429033}" type="parTrans">
      <dgm:prSet/>
      <dgm:spPr/>
      <dgm:t>
        <a:bodyPr/>
        <a:lstStyle/>
        <a:p>
          <a:endParaRPr lang="zh-CN" altLang="en-US"/>
        </a:p>
      </dgm:t>
    </dgm:pt>
    <dgm:pt modelId="{6D34A06B-C0E8-43D5-A35B-3BA88ADDA7FF}" cxnId="{5F3DC26C-ED23-466F-87B8-42F920429033}" type="sibTrans">
      <dgm:prSet/>
      <dgm:spPr/>
      <dgm:t>
        <a:bodyPr/>
        <a:lstStyle/>
        <a:p>
          <a:endParaRPr lang="zh-CN" altLang="en-US"/>
        </a:p>
      </dgm:t>
    </dgm:pt>
    <dgm:pt modelId="{8D3CC381-D2F9-496B-AC53-3ACE038E3623}">
      <dgm:prSet custT="1"/>
      <dgm:spPr/>
      <dgm:t>
        <a:bodyPr/>
        <a:lstStyle/>
        <a:p>
          <a:r>
            <a:rPr lang="zh-CN" altLang="en-US" sz="1200" b="1" dirty="0">
              <a:latin typeface="+mj-ea"/>
              <a:ea typeface="+mj-ea"/>
            </a:rPr>
            <a:t>广大的适用人群</a:t>
          </a:r>
        </a:p>
      </dgm:t>
    </dgm:pt>
    <dgm:pt modelId="{D0D688E0-6CD3-48FE-8005-5279261D8961}" cxnId="{70C37671-C824-4635-BF94-3D5179D50A0B}" type="parTrans">
      <dgm:prSet/>
      <dgm:spPr/>
      <dgm:t>
        <a:bodyPr/>
        <a:lstStyle/>
        <a:p>
          <a:endParaRPr lang="zh-CN" altLang="en-US"/>
        </a:p>
      </dgm:t>
    </dgm:pt>
    <dgm:pt modelId="{EA37B588-5CC6-4DED-AC4D-6617154F200D}" cxnId="{70C37671-C824-4635-BF94-3D5179D50A0B}" type="sibTrans">
      <dgm:prSet/>
      <dgm:spPr/>
      <dgm:t>
        <a:bodyPr/>
        <a:lstStyle/>
        <a:p>
          <a:endParaRPr lang="zh-CN" altLang="en-US"/>
        </a:p>
      </dgm:t>
    </dgm:pt>
    <dgm:pt modelId="{AD559C2A-F6F1-4960-9729-02B16A10C1DB}">
      <dgm:prSet custT="1"/>
      <dgm:spPr/>
      <dgm:t>
        <a:bodyPr/>
        <a:lstStyle/>
        <a:p>
          <a:r>
            <a:rPr lang="zh-CN" altLang="en-US" sz="1200" b="0" dirty="0">
              <a:latin typeface="+mj-ea"/>
              <a:ea typeface="+mj-ea"/>
            </a:rPr>
            <a:t>专为中国听障儿童所设计</a:t>
          </a:r>
          <a:endParaRPr lang="zh-CN" altLang="en-US" sz="12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E2B29B9-ADCC-4D6A-A618-495349E8263A}" cxnId="{94B50117-8C80-464F-968E-13613D8B224F}" type="parTrans">
      <dgm:prSet/>
      <dgm:spPr/>
      <dgm:t>
        <a:bodyPr/>
        <a:lstStyle/>
        <a:p>
          <a:endParaRPr lang="zh-CN" altLang="en-US"/>
        </a:p>
      </dgm:t>
    </dgm:pt>
    <dgm:pt modelId="{94A91CA5-1660-4CD5-A84C-80FFED3D625A}" cxnId="{94B50117-8C80-464F-968E-13613D8B224F}" type="sibTrans">
      <dgm:prSet/>
      <dgm:spPr/>
      <dgm:t>
        <a:bodyPr/>
        <a:lstStyle/>
        <a:p>
          <a:endParaRPr lang="zh-CN" altLang="en-US"/>
        </a:p>
      </dgm:t>
    </dgm:pt>
    <dgm:pt modelId="{4D6DA3B9-7D41-4419-864D-DA2C54B1732B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评估项目</a:t>
          </a:r>
        </a:p>
      </dgm:t>
    </dgm:pt>
    <dgm:pt modelId="{65FDA0C0-CBCC-4E36-9634-F2A240C02373}" cxnId="{0DB4259C-D878-49EA-911C-B9910D8C0138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0CDA0BFF-EA34-41E7-84D1-2924E5BB8284}" cxnId="{0DB4259C-D878-49EA-911C-B9910D8C0138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E5EC34BE-5581-4F3B-A997-B6BC806BF536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全面多维</a:t>
          </a:r>
        </a:p>
      </dgm:t>
    </dgm:pt>
    <dgm:pt modelId="{35CBE451-4BE2-420B-BB20-B5D59D570A81}" cxnId="{3BF221A3-D635-435B-BCFC-5045082F2648}" type="sibTrans">
      <dgm:prSet/>
      <dgm:spPr/>
      <dgm:t>
        <a:bodyPr/>
        <a:lstStyle/>
        <a:p>
          <a:endParaRPr lang="zh-CN" altLang="en-US"/>
        </a:p>
      </dgm:t>
    </dgm:pt>
    <dgm:pt modelId="{9E8F1C6B-AB89-4D32-9A56-36C2909CBFF3}" cxnId="{3BF221A3-D635-435B-BCFC-5045082F2648}" type="parTrans">
      <dgm:prSet/>
      <dgm:spPr/>
      <dgm:t>
        <a:bodyPr/>
        <a:lstStyle/>
        <a:p>
          <a:endParaRPr lang="zh-CN" altLang="en-US"/>
        </a:p>
      </dgm:t>
    </dgm:pt>
    <dgm:pt modelId="{4D1AC570-1F25-4E84-A51E-56B04AB19BEF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长期追踪检测</a:t>
          </a:r>
        </a:p>
      </dgm:t>
    </dgm:pt>
    <dgm:pt modelId="{8F19A264-4435-41F1-8EF1-154BF1797D1B}" cxnId="{0D1168F0-1F35-457E-961D-954F90F3CBC5}" type="sibTrans">
      <dgm:prSet/>
      <dgm:spPr/>
      <dgm:t>
        <a:bodyPr/>
        <a:lstStyle/>
        <a:p>
          <a:endParaRPr lang="zh-CN" altLang="en-US"/>
        </a:p>
      </dgm:t>
    </dgm:pt>
    <dgm:pt modelId="{6C091677-7A32-44B3-907A-7BFBA72B5282}" cxnId="{0D1168F0-1F35-457E-961D-954F90F3CBC5}" type="parTrans">
      <dgm:prSet/>
      <dgm:spPr/>
      <dgm:t>
        <a:bodyPr/>
        <a:lstStyle/>
        <a:p>
          <a:endParaRPr lang="zh-CN" altLang="en-US"/>
        </a:p>
      </dgm:t>
    </dgm:pt>
    <dgm:pt modelId="{7FD91197-AD67-472E-8E25-DA46AC977949}" type="pres">
      <dgm:prSet presAssocID="{D042E442-AB15-42EC-9B7E-1FC5D5286177}" presName="Name0" presStyleCnt="0">
        <dgm:presLayoutVars>
          <dgm:dir/>
          <dgm:resizeHandles val="exact"/>
        </dgm:presLayoutVars>
      </dgm:prSet>
      <dgm:spPr/>
    </dgm:pt>
    <dgm:pt modelId="{1D76DBF9-8F19-4A88-8475-A902D91BDF43}" type="pres">
      <dgm:prSet presAssocID="{18A89858-01D9-4089-B4ED-E059F3758E5F}" presName="node" presStyleLbl="node1" presStyleIdx="0" presStyleCnt="7">
        <dgm:presLayoutVars>
          <dgm:bulletEnabled val="1"/>
        </dgm:presLayoutVars>
      </dgm:prSet>
      <dgm:spPr/>
    </dgm:pt>
    <dgm:pt modelId="{03A760FD-4F69-448B-B32C-8AB5EFF5B3D8}" type="pres">
      <dgm:prSet presAssocID="{9DA96555-B012-4295-BC71-67502692F6E9}" presName="sibTrans" presStyleCnt="0"/>
      <dgm:spPr/>
    </dgm:pt>
    <dgm:pt modelId="{E56AACAA-FB12-482D-824C-EC407E6A865F}" type="pres">
      <dgm:prSet presAssocID="{FCD55EAC-447B-4FA8-BAC1-BC034F1A42D8}" presName="node" presStyleLbl="node1" presStyleIdx="1" presStyleCnt="7">
        <dgm:presLayoutVars>
          <dgm:bulletEnabled val="1"/>
        </dgm:presLayoutVars>
      </dgm:prSet>
      <dgm:spPr/>
    </dgm:pt>
    <dgm:pt modelId="{DA8515DF-2D8B-438F-A482-84B856892203}" type="pres">
      <dgm:prSet presAssocID="{7E226D30-3813-4A7F-80E7-289533A94E80}" presName="sibTrans" presStyleCnt="0"/>
      <dgm:spPr/>
    </dgm:pt>
    <dgm:pt modelId="{70D0DE41-2F78-466B-81C4-CA1FB4820C2B}" type="pres">
      <dgm:prSet presAssocID="{E1519D1A-9187-407D-B055-A593C4D5945B}" presName="node" presStyleLbl="node1" presStyleIdx="2" presStyleCnt="7">
        <dgm:presLayoutVars>
          <dgm:bulletEnabled val="1"/>
        </dgm:presLayoutVars>
      </dgm:prSet>
      <dgm:spPr/>
    </dgm:pt>
    <dgm:pt modelId="{B4FA4BE9-D60A-46CE-B933-3DB28333FC47}" type="pres">
      <dgm:prSet presAssocID="{0DA3D666-EDE5-4227-824D-7B2C3D5AD801}" presName="sibTrans" presStyleCnt="0"/>
      <dgm:spPr/>
    </dgm:pt>
    <dgm:pt modelId="{80A14A65-5D0D-411D-B7B4-B1E7416FFC95}" type="pres">
      <dgm:prSet presAssocID="{4D6DA3B9-7D41-4419-864D-DA2C54B1732B}" presName="node" presStyleLbl="node1" presStyleIdx="3" presStyleCnt="7">
        <dgm:presLayoutVars>
          <dgm:bulletEnabled val="1"/>
        </dgm:presLayoutVars>
      </dgm:prSet>
      <dgm:spPr/>
    </dgm:pt>
    <dgm:pt modelId="{D187F1F8-1582-4158-9331-DAC11456658A}" type="pres">
      <dgm:prSet presAssocID="{65FDA0C0-CBCC-4E36-9634-F2A240C02373}" presName="sibTrans" presStyleCnt="0"/>
      <dgm:spPr/>
    </dgm:pt>
    <dgm:pt modelId="{9C30F08D-5E71-4305-931C-8FBAA740FE27}" type="pres">
      <dgm:prSet presAssocID="{2CBFCD81-D9EB-449B-BCD2-F3F53065737F}" presName="node" presStyleLbl="node1" presStyleIdx="4" presStyleCnt="7">
        <dgm:presLayoutVars>
          <dgm:bulletEnabled val="1"/>
        </dgm:presLayoutVars>
      </dgm:prSet>
      <dgm:spPr/>
    </dgm:pt>
    <dgm:pt modelId="{47765650-7A2D-43D9-A859-333F068786AE}" type="pres">
      <dgm:prSet presAssocID="{C49749D7-3629-4C4A-8F2D-6EB6C61A5C2A}" presName="sibTrans" presStyleCnt="0"/>
      <dgm:spPr/>
    </dgm:pt>
    <dgm:pt modelId="{219F7B9B-7FD1-463A-8BEF-D1BE0CD5E566}" type="pres">
      <dgm:prSet presAssocID="{1AD0D569-2F58-4BEB-BA6D-FF5B66C512DD}" presName="node" presStyleLbl="node1" presStyleIdx="5" presStyleCnt="7">
        <dgm:presLayoutVars>
          <dgm:bulletEnabled val="1"/>
        </dgm:presLayoutVars>
      </dgm:prSet>
      <dgm:spPr/>
    </dgm:pt>
    <dgm:pt modelId="{5004C872-B042-4F1E-8983-C752EA98F4C7}" type="pres">
      <dgm:prSet presAssocID="{DB8B705E-D942-49D4-8857-80E1B930550C}" presName="sibTrans" presStyleCnt="0"/>
      <dgm:spPr/>
    </dgm:pt>
    <dgm:pt modelId="{5916809D-EA10-41BC-9158-237527D29DF7}" type="pres">
      <dgm:prSet presAssocID="{8D3CC381-D2F9-496B-AC53-3ACE038E3623}" presName="node" presStyleLbl="node1" presStyleIdx="6" presStyleCnt="7">
        <dgm:presLayoutVars>
          <dgm:bulletEnabled val="1"/>
        </dgm:presLayoutVars>
      </dgm:prSet>
      <dgm:spPr/>
    </dgm:pt>
  </dgm:ptLst>
  <dgm:cxnLst>
    <dgm:cxn modelId="{478EF900-1B36-417A-8007-CF7F27740614}" srcId="{18A89858-01D9-4089-B4ED-E059F3758E5F}" destId="{64282802-4584-47C4-809E-D0328B4EDA54}" srcOrd="2" destOrd="0" parTransId="{06144BDA-EA65-4FEC-9DBB-6920F3E74C58}" sibTransId="{9E48795C-74E6-456A-ABF3-0E5631B0865C}"/>
    <dgm:cxn modelId="{4E799E07-13AD-46C3-829A-2AD2BAAD4B29}" type="presOf" srcId="{47DB5135-58CC-4A94-A031-BD15CD147D44}" destId="{1D76DBF9-8F19-4A88-8475-A902D91BDF43}" srcOrd="0" destOrd="2" presId="urn:microsoft.com/office/officeart/2005/8/layout/hList6"/>
    <dgm:cxn modelId="{B596230E-1FDD-4F78-AEBB-EA0237022CF3}" srcId="{D042E442-AB15-42EC-9B7E-1FC5D5286177}" destId="{2CBFCD81-D9EB-449B-BCD2-F3F53065737F}" srcOrd="4" destOrd="0" parTransId="{16CF09A0-16D5-486C-8272-95924D81C664}" sibTransId="{C49749D7-3629-4C4A-8F2D-6EB6C61A5C2A}"/>
    <dgm:cxn modelId="{FDB28311-4C62-4E04-BF98-F01238A54A79}" type="presOf" srcId="{92538521-C184-48D2-B2AA-1ABA4AABCF39}" destId="{E56AACAA-FB12-482D-824C-EC407E6A865F}" srcOrd="0" destOrd="1" presId="urn:microsoft.com/office/officeart/2005/8/layout/hList6"/>
    <dgm:cxn modelId="{86454E15-5406-4829-84A7-6B86F2D11818}" srcId="{1AD0D569-2F58-4BEB-BA6D-FF5B66C512DD}" destId="{E4AAA7F2-2119-4BAC-B596-F8FD822B87A4}" srcOrd="0" destOrd="0" parTransId="{C73FE424-87E7-4695-85D5-BFCE23459F21}" sibTransId="{88C5A384-AF7A-42AC-8697-CCAFD0CFAA62}"/>
    <dgm:cxn modelId="{94B50117-8C80-464F-968E-13613D8B224F}" srcId="{8D3CC381-D2F9-496B-AC53-3ACE038E3623}" destId="{AD559C2A-F6F1-4960-9729-02B16A10C1DB}" srcOrd="0" destOrd="0" parTransId="{2E2B29B9-ADCC-4D6A-A618-495349E8263A}" sibTransId="{94A91CA5-1660-4CD5-A84C-80FFED3D625A}"/>
    <dgm:cxn modelId="{39CD1D2C-5833-4989-A33C-A27E58739D7F}" type="presOf" srcId="{E1519D1A-9187-407D-B055-A593C4D5945B}" destId="{70D0DE41-2F78-466B-81C4-CA1FB4820C2B}" srcOrd="0" destOrd="0" presId="urn:microsoft.com/office/officeart/2005/8/layout/hList6"/>
    <dgm:cxn modelId="{086A4A2E-A2EE-430C-8D56-B79A2D9D821B}" type="presOf" srcId="{D042E442-AB15-42EC-9B7E-1FC5D5286177}" destId="{7FD91197-AD67-472E-8E25-DA46AC977949}" srcOrd="0" destOrd="0" presId="urn:microsoft.com/office/officeart/2005/8/layout/hList6"/>
    <dgm:cxn modelId="{D5F9F43A-BEE4-4500-AA38-B43B9B6F00EC}" type="presOf" srcId="{79C5A92D-0EB1-41D3-80A0-41776FB88348}" destId="{1D76DBF9-8F19-4A88-8475-A902D91BDF43}" srcOrd="0" destOrd="4" presId="urn:microsoft.com/office/officeart/2005/8/layout/hList6"/>
    <dgm:cxn modelId="{CA0CF33C-EF10-4BD4-A661-2E473DFA9DC1}" type="presOf" srcId="{B29E858E-143B-4CBB-BEFF-E6E42C1A9790}" destId="{E56AACAA-FB12-482D-824C-EC407E6A865F}" srcOrd="0" destOrd="2" presId="urn:microsoft.com/office/officeart/2005/8/layout/hList6"/>
    <dgm:cxn modelId="{63D30E5C-5700-4311-945F-FFCA6EA7CC00}" type="presOf" srcId="{1AD0D569-2F58-4BEB-BA6D-FF5B66C512DD}" destId="{219F7B9B-7FD1-463A-8BEF-D1BE0CD5E566}" srcOrd="0" destOrd="0" presId="urn:microsoft.com/office/officeart/2005/8/layout/hList6"/>
    <dgm:cxn modelId="{9DCB995F-FD01-4CA1-AB3F-F6B07C647D50}" type="presOf" srcId="{FCD55EAC-447B-4FA8-BAC1-BC034F1A42D8}" destId="{E56AACAA-FB12-482D-824C-EC407E6A865F}" srcOrd="0" destOrd="0" presId="urn:microsoft.com/office/officeart/2005/8/layout/hList6"/>
    <dgm:cxn modelId="{7A288745-90F2-46E4-9B09-DAD88AB4BE86}" srcId="{E1519D1A-9187-407D-B055-A593C4D5945B}" destId="{F1DA256B-628A-4508-9106-93B38D73DF33}" srcOrd="1" destOrd="0" parTransId="{37428794-A07D-495A-8F66-4AFC358B3DD7}" sibTransId="{AD0B3FCC-E7C4-491A-BBCC-0DEC4F402869}"/>
    <dgm:cxn modelId="{0A047B4B-C525-4F98-B7EF-D0140F0B918A}" srcId="{18A89858-01D9-4089-B4ED-E059F3758E5F}" destId="{218AE865-8FA8-4322-A964-62F75BD93268}" srcOrd="0" destOrd="0" parTransId="{80F57650-6026-4498-8103-24318084B18E}" sibTransId="{5FEFF23E-3E87-4742-A2AE-FEBD384A43AD}"/>
    <dgm:cxn modelId="{AEB6C76B-F2A5-4532-9821-20244D2610CF}" type="presOf" srcId="{18A89858-01D9-4089-B4ED-E059F3758E5F}" destId="{1D76DBF9-8F19-4A88-8475-A902D91BDF43}" srcOrd="0" destOrd="0" presId="urn:microsoft.com/office/officeart/2005/8/layout/hList6"/>
    <dgm:cxn modelId="{5F3DC26C-ED23-466F-87B8-42F920429033}" srcId="{2CBFCD81-D9EB-449B-BCD2-F3F53065737F}" destId="{18350001-378C-4E84-BB00-9DF313AAF3F2}" srcOrd="0" destOrd="0" parTransId="{5A5182F3-E7C7-4EC6-9A2D-448ED5FE232E}" sibTransId="{6D34A06B-C0E8-43D5-A35B-3BA88ADDA7FF}"/>
    <dgm:cxn modelId="{F332076F-9AF5-47DA-82F2-2396D0F0B44F}" type="presOf" srcId="{64282802-4584-47C4-809E-D0328B4EDA54}" destId="{1D76DBF9-8F19-4A88-8475-A902D91BDF43}" srcOrd="0" destOrd="3" presId="urn:microsoft.com/office/officeart/2005/8/layout/hList6"/>
    <dgm:cxn modelId="{B940B670-B0FD-4CE4-B91D-42F69871FCA5}" srcId="{2CBFCD81-D9EB-449B-BCD2-F3F53065737F}" destId="{7AC02E05-EAF7-4386-9F00-8904D8C20B36}" srcOrd="1" destOrd="0" parTransId="{534B58EF-2947-420D-9184-FF70ECA77648}" sibTransId="{3ECC8F35-F49F-4761-91F7-159F8C87A14A}"/>
    <dgm:cxn modelId="{70C37671-C824-4635-BF94-3D5179D50A0B}" srcId="{D042E442-AB15-42EC-9B7E-1FC5D5286177}" destId="{8D3CC381-D2F9-496B-AC53-3ACE038E3623}" srcOrd="6" destOrd="0" parTransId="{D0D688E0-6CD3-48FE-8005-5279261D8961}" sibTransId="{EA37B588-5CC6-4DED-AC4D-6617154F200D}"/>
    <dgm:cxn modelId="{7FE27177-A7EC-424C-9FA2-D99863F63191}" srcId="{D042E442-AB15-42EC-9B7E-1FC5D5286177}" destId="{E1519D1A-9187-407D-B055-A593C4D5945B}" srcOrd="2" destOrd="0" parTransId="{98D91A82-89B5-4AF0-BC5D-815AEBC0BDB8}" sibTransId="{0DA3D666-EDE5-4227-824D-7B2C3D5AD801}"/>
    <dgm:cxn modelId="{9E00B057-56A5-4871-B6D3-3A4E8BB3B552}" type="presOf" srcId="{8D3CC381-D2F9-496B-AC53-3ACE038E3623}" destId="{5916809D-EA10-41BC-9158-237527D29DF7}" srcOrd="0" destOrd="0" presId="urn:microsoft.com/office/officeart/2005/8/layout/hList6"/>
    <dgm:cxn modelId="{91873C86-8E33-49CF-BC33-290F33605B47}" type="presOf" srcId="{AD559C2A-F6F1-4960-9729-02B16A10C1DB}" destId="{5916809D-EA10-41BC-9158-237527D29DF7}" srcOrd="0" destOrd="1" presId="urn:microsoft.com/office/officeart/2005/8/layout/hList6"/>
    <dgm:cxn modelId="{3F71B186-64B6-44A1-9C7B-6AA48A3F55CF}" type="presOf" srcId="{4D1AC570-1F25-4E84-A51E-56B04AB19BEF}" destId="{80A14A65-5D0D-411D-B7B4-B1E7416FFC95}" srcOrd="0" destOrd="2" presId="urn:microsoft.com/office/officeart/2005/8/layout/hList6"/>
    <dgm:cxn modelId="{3124C992-689D-4B6C-86E5-A5476FFFD9CE}" type="presOf" srcId="{4D6DA3B9-7D41-4419-864D-DA2C54B1732B}" destId="{80A14A65-5D0D-411D-B7B4-B1E7416FFC95}" srcOrd="0" destOrd="0" presId="urn:microsoft.com/office/officeart/2005/8/layout/hList6"/>
    <dgm:cxn modelId="{0DB4259C-D878-49EA-911C-B9910D8C0138}" srcId="{D042E442-AB15-42EC-9B7E-1FC5D5286177}" destId="{4D6DA3B9-7D41-4419-864D-DA2C54B1732B}" srcOrd="3" destOrd="0" parTransId="{0CDA0BFF-EA34-41E7-84D1-2924E5BB8284}" sibTransId="{65FDA0C0-CBCC-4E36-9634-F2A240C02373}"/>
    <dgm:cxn modelId="{951A9E9C-17DF-4874-A9DC-8273B14A332C}" srcId="{D042E442-AB15-42EC-9B7E-1FC5D5286177}" destId="{1AD0D569-2F58-4BEB-BA6D-FF5B66C512DD}" srcOrd="5" destOrd="0" parTransId="{FE91BF51-4356-418B-8B1B-D1192D30707B}" sibTransId="{DB8B705E-D942-49D4-8857-80E1B930550C}"/>
    <dgm:cxn modelId="{AD726AA2-52AB-467C-A494-7E6D5912BA92}" srcId="{D042E442-AB15-42EC-9B7E-1FC5D5286177}" destId="{FCD55EAC-447B-4FA8-BAC1-BC034F1A42D8}" srcOrd="1" destOrd="0" parTransId="{8FF0C707-A9B2-4B3B-B1D9-434FBD452834}" sibTransId="{7E226D30-3813-4A7F-80E7-289533A94E80}"/>
    <dgm:cxn modelId="{3BF221A3-D635-435B-BCFC-5045082F2648}" srcId="{4D6DA3B9-7D41-4419-864D-DA2C54B1732B}" destId="{E5EC34BE-5581-4F3B-A997-B6BC806BF536}" srcOrd="0" destOrd="0" parTransId="{9E8F1C6B-AB89-4D32-9A56-36C2909CBFF3}" sibTransId="{35CBE451-4BE2-420B-BB20-B5D59D570A81}"/>
    <dgm:cxn modelId="{CAA140A3-5A28-4FF4-B2AD-688D94C92D06}" srcId="{D042E442-AB15-42EC-9B7E-1FC5D5286177}" destId="{18A89858-01D9-4089-B4ED-E059F3758E5F}" srcOrd="0" destOrd="0" parTransId="{30433BCD-261B-45A7-AD8A-C459738BAEE3}" sibTransId="{9DA96555-B012-4295-BC71-67502692F6E9}"/>
    <dgm:cxn modelId="{7B7D30A5-D2A6-4E19-BAEA-F23AB1BCB9E5}" type="presOf" srcId="{18350001-378C-4E84-BB00-9DF313AAF3F2}" destId="{9C30F08D-5E71-4305-931C-8FBAA740FE27}" srcOrd="0" destOrd="1" presId="urn:microsoft.com/office/officeart/2005/8/layout/hList6"/>
    <dgm:cxn modelId="{33DAF4B3-5AF7-44A6-90AE-A46B4F70BCFC}" srcId="{FCD55EAC-447B-4FA8-BAC1-BC034F1A42D8}" destId="{B29E858E-143B-4CBB-BEFF-E6E42C1A9790}" srcOrd="1" destOrd="0" parTransId="{C5C0C025-28B6-45C6-9E63-A31F545A9D5F}" sibTransId="{A55A7832-8B44-4EAE-99C9-2C37F7A62C63}"/>
    <dgm:cxn modelId="{BA6D75B4-60EA-4194-B3AB-992BB4235D01}" srcId="{E1519D1A-9187-407D-B055-A593C4D5945B}" destId="{CA804603-D951-4D2A-85E2-3A7E64BEA011}" srcOrd="0" destOrd="0" parTransId="{836BD17B-9106-46F0-AD17-306AE609EA99}" sibTransId="{0E8B7EDE-5D1C-453A-B07C-8BF4DECE2AC2}"/>
    <dgm:cxn modelId="{40AB52BF-3B84-41BC-80E4-D224A75621FC}" type="presOf" srcId="{E4AAA7F2-2119-4BAC-B596-F8FD822B87A4}" destId="{219F7B9B-7FD1-463A-8BEF-D1BE0CD5E566}" srcOrd="0" destOrd="1" presId="urn:microsoft.com/office/officeart/2005/8/layout/hList6"/>
    <dgm:cxn modelId="{833FC0C5-D0A9-4BE8-B1AD-D8D9CD642555}" srcId="{FCD55EAC-447B-4FA8-BAC1-BC034F1A42D8}" destId="{92538521-C184-48D2-B2AA-1ABA4AABCF39}" srcOrd="0" destOrd="0" parTransId="{BFBEB65D-CF6F-4B5A-BD5D-5D2ACF9799AE}" sibTransId="{2BF4D7BA-7EF6-48E3-ABCF-B612D008E1A1}"/>
    <dgm:cxn modelId="{842459C7-5EE7-44AF-9E86-0ED9453B65D3}" srcId="{18A89858-01D9-4089-B4ED-E059F3758E5F}" destId="{79C5A92D-0EB1-41D3-80A0-41776FB88348}" srcOrd="3" destOrd="0" parTransId="{235BED6B-D7D6-4D90-A783-DFCD149A5721}" sibTransId="{91DB98BD-1772-47DB-ACB0-91EF2EC0DD14}"/>
    <dgm:cxn modelId="{072D87DB-DF78-4084-B847-21FD3E7F133C}" srcId="{18A89858-01D9-4089-B4ED-E059F3758E5F}" destId="{47DB5135-58CC-4A94-A031-BD15CD147D44}" srcOrd="1" destOrd="0" parTransId="{D96E65A1-24C0-4C96-8682-EB0960B55E2A}" sibTransId="{91589069-ABF1-44DC-9E16-C736F14A4CB6}"/>
    <dgm:cxn modelId="{F7DCD4EA-B9F7-46CD-94F1-598B7C6B6454}" type="presOf" srcId="{2CBFCD81-D9EB-449B-BCD2-F3F53065737F}" destId="{9C30F08D-5E71-4305-931C-8FBAA740FE27}" srcOrd="0" destOrd="0" presId="urn:microsoft.com/office/officeart/2005/8/layout/hList6"/>
    <dgm:cxn modelId="{0D1168F0-1F35-457E-961D-954F90F3CBC5}" srcId="{4D6DA3B9-7D41-4419-864D-DA2C54B1732B}" destId="{4D1AC570-1F25-4E84-A51E-56B04AB19BEF}" srcOrd="1" destOrd="0" parTransId="{6C091677-7A32-44B3-907A-7BFBA72B5282}" sibTransId="{8F19A264-4435-41F1-8EF1-154BF1797D1B}"/>
    <dgm:cxn modelId="{C51841F4-651D-4554-90E0-BB317DCF3E24}" type="presOf" srcId="{7AC02E05-EAF7-4386-9F00-8904D8C20B36}" destId="{9C30F08D-5E71-4305-931C-8FBAA740FE27}" srcOrd="0" destOrd="2" presId="urn:microsoft.com/office/officeart/2005/8/layout/hList6"/>
    <dgm:cxn modelId="{C39873F8-BA63-4FE6-AB22-B3FDEEB79CC9}" type="presOf" srcId="{E5EC34BE-5581-4F3B-A997-B6BC806BF536}" destId="{80A14A65-5D0D-411D-B7B4-B1E7416FFC95}" srcOrd="0" destOrd="1" presId="urn:microsoft.com/office/officeart/2005/8/layout/hList6"/>
    <dgm:cxn modelId="{7FBBA2F8-DC61-4110-B306-A7D3A3933B3B}" type="presOf" srcId="{218AE865-8FA8-4322-A964-62F75BD93268}" destId="{1D76DBF9-8F19-4A88-8475-A902D91BDF43}" srcOrd="0" destOrd="1" presId="urn:microsoft.com/office/officeart/2005/8/layout/hList6"/>
    <dgm:cxn modelId="{D8F2E2F8-AE10-4F82-AB16-9088E88F17AC}" type="presOf" srcId="{CA804603-D951-4D2A-85E2-3A7E64BEA011}" destId="{70D0DE41-2F78-466B-81C4-CA1FB4820C2B}" srcOrd="0" destOrd="1" presId="urn:microsoft.com/office/officeart/2005/8/layout/hList6"/>
    <dgm:cxn modelId="{EF4251F9-44A9-4B7C-87A2-D82C34F50640}" type="presOf" srcId="{F1DA256B-628A-4508-9106-93B38D73DF33}" destId="{70D0DE41-2F78-466B-81C4-CA1FB4820C2B}" srcOrd="0" destOrd="2" presId="urn:microsoft.com/office/officeart/2005/8/layout/hList6"/>
    <dgm:cxn modelId="{41356B93-7163-4181-971F-6D0E6F67C009}" type="presParOf" srcId="{7FD91197-AD67-472E-8E25-DA46AC977949}" destId="{1D76DBF9-8F19-4A88-8475-A902D91BDF43}" srcOrd="0" destOrd="0" presId="urn:microsoft.com/office/officeart/2005/8/layout/hList6"/>
    <dgm:cxn modelId="{A4C437D4-A64B-45A0-A221-1EF56D8C5A2B}" type="presParOf" srcId="{7FD91197-AD67-472E-8E25-DA46AC977949}" destId="{03A760FD-4F69-448B-B32C-8AB5EFF5B3D8}" srcOrd="1" destOrd="0" presId="urn:microsoft.com/office/officeart/2005/8/layout/hList6"/>
    <dgm:cxn modelId="{C491487D-75D5-45DC-893B-926F14D015B9}" type="presParOf" srcId="{7FD91197-AD67-472E-8E25-DA46AC977949}" destId="{E56AACAA-FB12-482D-824C-EC407E6A865F}" srcOrd="2" destOrd="0" presId="urn:microsoft.com/office/officeart/2005/8/layout/hList6"/>
    <dgm:cxn modelId="{0A68754D-F69D-47F3-8393-D2A1139F8FCA}" type="presParOf" srcId="{7FD91197-AD67-472E-8E25-DA46AC977949}" destId="{DA8515DF-2D8B-438F-A482-84B856892203}" srcOrd="3" destOrd="0" presId="urn:microsoft.com/office/officeart/2005/8/layout/hList6"/>
    <dgm:cxn modelId="{2148B09E-E489-4F06-87E7-F0D7F964AAE8}" type="presParOf" srcId="{7FD91197-AD67-472E-8E25-DA46AC977949}" destId="{70D0DE41-2F78-466B-81C4-CA1FB4820C2B}" srcOrd="4" destOrd="0" presId="urn:microsoft.com/office/officeart/2005/8/layout/hList6"/>
    <dgm:cxn modelId="{7A2E9C75-9289-4E3B-9D09-39E86FD05D79}" type="presParOf" srcId="{7FD91197-AD67-472E-8E25-DA46AC977949}" destId="{B4FA4BE9-D60A-46CE-B933-3DB28333FC47}" srcOrd="5" destOrd="0" presId="urn:microsoft.com/office/officeart/2005/8/layout/hList6"/>
    <dgm:cxn modelId="{6026BE07-04F3-42E0-A527-2F5E7A87B19B}" type="presParOf" srcId="{7FD91197-AD67-472E-8E25-DA46AC977949}" destId="{80A14A65-5D0D-411D-B7B4-B1E7416FFC95}" srcOrd="6" destOrd="0" presId="urn:microsoft.com/office/officeart/2005/8/layout/hList6"/>
    <dgm:cxn modelId="{6EE15548-CD87-4252-B332-66659E8062B9}" type="presParOf" srcId="{7FD91197-AD67-472E-8E25-DA46AC977949}" destId="{D187F1F8-1582-4158-9331-DAC11456658A}" srcOrd="7" destOrd="0" presId="urn:microsoft.com/office/officeart/2005/8/layout/hList6"/>
    <dgm:cxn modelId="{74825E95-1BF8-4EE9-AA59-3B22ABEB3AB9}" type="presParOf" srcId="{7FD91197-AD67-472E-8E25-DA46AC977949}" destId="{9C30F08D-5E71-4305-931C-8FBAA740FE27}" srcOrd="8" destOrd="0" presId="urn:microsoft.com/office/officeart/2005/8/layout/hList6"/>
    <dgm:cxn modelId="{E917DACF-2324-475C-A771-581B905D5D29}" type="presParOf" srcId="{7FD91197-AD67-472E-8E25-DA46AC977949}" destId="{47765650-7A2D-43D9-A859-333F068786AE}" srcOrd="9" destOrd="0" presId="urn:microsoft.com/office/officeart/2005/8/layout/hList6"/>
    <dgm:cxn modelId="{FBF3FC86-B46E-4889-ADA8-71B5E8146FFE}" type="presParOf" srcId="{7FD91197-AD67-472E-8E25-DA46AC977949}" destId="{219F7B9B-7FD1-463A-8BEF-D1BE0CD5E566}" srcOrd="10" destOrd="0" presId="urn:microsoft.com/office/officeart/2005/8/layout/hList6"/>
    <dgm:cxn modelId="{28F6281A-49B9-4E46-8D33-C7C9A0B9DCD1}" type="presParOf" srcId="{7FD91197-AD67-472E-8E25-DA46AC977949}" destId="{5004C872-B042-4F1E-8983-C752EA98F4C7}" srcOrd="11" destOrd="0" presId="urn:microsoft.com/office/officeart/2005/8/layout/hList6"/>
    <dgm:cxn modelId="{879D6D94-6251-4635-9DE7-943CF46E1417}" type="presParOf" srcId="{7FD91197-AD67-472E-8E25-DA46AC977949}" destId="{5916809D-EA10-41BC-9158-237527D29DF7}" srcOrd="12" destOrd="0" presId="urn:microsoft.com/office/officeart/2005/8/layout/hList6"/>
  </dgm:cxnLst>
  <dgm:bg>
    <a:effectLst>
      <a:softEdge rad="635000"/>
    </a:effectLst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712075" cy="1998980"/>
        <a:chOff x="0" y="0"/>
        <a:chExt cx="7712075" cy="1998980"/>
      </a:xfrm>
      <a:scene3d>
        <a:camera prst="perspectiveRelaxedModerately" zoom="92000"/>
        <a:lightRig rig="balanced" dir="t">
          <a:rot lat="0" lon="0" rev="12700000"/>
        </a:lightRig>
      </a:scene3d>
    </dsp:grpSpPr>
    <dsp:sp modelId="{1D76DBF9-8F19-4A88-8475-A902D91BDF43}">
      <dsp:nvSpPr>
        <dsp:cNvPr id="3" name="流程图: 手动操作 2"/>
        <dsp:cNvSpPr/>
      </dsp:nvSpPr>
      <dsp:spPr bwMode="white">
        <a:xfrm rot="-5400000">
          <a:off x="-481901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音乐治疗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实施简便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成本较低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安全舒适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无副作用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-481901" y="481901"/>
        <a:ext cx="1998980" cy="1035178"/>
      </dsp:txXfrm>
    </dsp:sp>
    <dsp:sp modelId="{E56AACAA-FB12-482D-824C-EC407E6A865F}">
      <dsp:nvSpPr>
        <dsp:cNvPr id="4" name="流程图: 手动操作 3"/>
        <dsp:cNvSpPr/>
      </dsp:nvSpPr>
      <dsp:spPr bwMode="white">
        <a:xfrm rot="-5400000">
          <a:off x="630915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1730000"/>
            <a:satOff val="-7973"/>
            <a:lumOff val="261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数字技术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更精确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</a:t>
          </a:r>
        </a:p>
      </dsp:txBody>
      <dsp:txXfrm rot="-5400000">
        <a:off x="630915" y="481901"/>
        <a:ext cx="1998980" cy="1035178"/>
      </dsp:txXfrm>
    </dsp:sp>
    <dsp:sp modelId="{70D0DE41-2F78-466B-81C4-CA1FB4820C2B}">
      <dsp:nvSpPr>
        <dsp:cNvPr id="5" name="流程图: 手动操作 4"/>
        <dsp:cNvSpPr/>
      </dsp:nvSpPr>
      <dsp:spPr bwMode="white">
        <a:xfrm rot="-5400000">
          <a:off x="1743731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3460000"/>
            <a:satOff val="-15947"/>
            <a:lumOff val="523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线上平台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更方便多专家联动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更高效信息共享</a:t>
          </a:r>
        </a:p>
      </dsp:txBody>
      <dsp:txXfrm rot="-5400000">
        <a:off x="1743731" y="481901"/>
        <a:ext cx="1998980" cy="1035178"/>
      </dsp:txXfrm>
    </dsp:sp>
    <dsp:sp modelId="{80A14A65-5D0D-411D-B7B4-B1E7416FFC95}">
      <dsp:nvSpPr>
        <dsp:cNvPr id="6" name="流程图: 手动操作 5"/>
        <dsp:cNvSpPr/>
      </dsp:nvSpPr>
      <dsp:spPr bwMode="white">
        <a:xfrm rot="-5400000">
          <a:off x="2856548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5190000"/>
            <a:satOff val="-23921"/>
            <a:lumOff val="784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评估项目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全面多维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长期追踪检测</a:t>
          </a:r>
        </a:p>
      </dsp:txBody>
      <dsp:txXfrm rot="-5400000">
        <a:off x="2856548" y="481901"/>
        <a:ext cx="1998980" cy="1035178"/>
      </dsp:txXfrm>
    </dsp:sp>
    <dsp:sp modelId="{9C30F08D-5E71-4305-931C-8FBAA740FE27}">
      <dsp:nvSpPr>
        <dsp:cNvPr id="7" name="流程图: 手动操作 6"/>
        <dsp:cNvSpPr/>
      </dsp:nvSpPr>
      <dsp:spPr bwMode="white">
        <a:xfrm rot="-5400000">
          <a:off x="3969364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6920000"/>
            <a:satOff val="-31894"/>
            <a:lumOff val="1046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个性化治疗方案</a:t>
          </a:r>
          <a:endParaRPr lang="zh-CN" altLang="en-US" sz="1200" b="1" i="0" dirty="0">
            <a:effectLst/>
            <a:latin typeface="+mj-ea"/>
            <a:ea typeface="+mj-ea"/>
            <a:cs typeface="Times New Roman" panose="02020603050405020304" pitchFamily="18" charset="0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更具针对性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更精准有效</a:t>
          </a:r>
        </a:p>
      </dsp:txBody>
      <dsp:txXfrm rot="-5400000">
        <a:off x="3969364" y="481901"/>
        <a:ext cx="1998980" cy="1035178"/>
      </dsp:txXfrm>
    </dsp:sp>
    <dsp:sp modelId="{219F7B9B-7FD1-463A-8BEF-D1BE0CD5E566}">
      <dsp:nvSpPr>
        <dsp:cNvPr id="8" name="流程图: 手动操作 7"/>
        <dsp:cNvSpPr/>
      </dsp:nvSpPr>
      <dsp:spPr bwMode="white">
        <a:xfrm rot="-5400000">
          <a:off x="5082180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8650000"/>
            <a:satOff val="-39868"/>
            <a:lumOff val="1307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儿童化设计</a:t>
          </a:r>
          <a:endParaRPr lang="zh-CN" altLang="en-US" sz="1200" b="1" i="0" dirty="0">
            <a:effectLst/>
            <a:latin typeface="+mj-ea"/>
            <a:ea typeface="+mj-ea"/>
            <a:cs typeface="Times New Roman" panose="02020603050405020304" pitchFamily="18" charset="0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更好的用户使用体验</a:t>
          </a:r>
        </a:p>
      </dsp:txBody>
      <dsp:txXfrm rot="-5400000">
        <a:off x="5082180" y="481901"/>
        <a:ext cx="1998980" cy="1035178"/>
      </dsp:txXfrm>
    </dsp:sp>
    <dsp:sp modelId="{5916809D-EA10-41BC-9158-237527D29DF7}">
      <dsp:nvSpPr>
        <dsp:cNvPr id="9" name="流程图: 手动操作 8"/>
        <dsp:cNvSpPr/>
      </dsp:nvSpPr>
      <dsp:spPr bwMode="white">
        <a:xfrm rot="-5400000">
          <a:off x="6194996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10380000"/>
            <a:satOff val="-47842"/>
            <a:lumOff val="1569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dirty="0">
              <a:latin typeface="+mj-ea"/>
              <a:ea typeface="+mj-ea"/>
            </a:rPr>
            <a:t>广大的适用人群</a:t>
          </a:r>
          <a:endParaRPr lang="zh-CN" altLang="en-US" sz="1200" b="1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b="0" dirty="0">
              <a:latin typeface="+mj-ea"/>
              <a:ea typeface="+mj-ea"/>
            </a:rPr>
            <a:t>专为中国听障儿童所设计</a:t>
          </a:r>
          <a:endParaRPr lang="zh-CN" altLang="en-US" sz="1200" b="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6194996" y="481901"/>
        <a:ext cx="1998980" cy="1035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50S" panose="00020600040101010101" charset="-122"/>
              <a:ea typeface="汉仪旗黑-50S" panose="00020600040101010101" charset="-122"/>
              <a:cs typeface="汉仪旗黑-50S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F4BBD-AED4-4538-958E-47FA915997A3}" type="datetimeFigureOut">
              <a:rPr lang="zh-CN" altLang="en-US" smtClean="0">
                <a:cs typeface="汉仪旗黑-50S" panose="00020600040101010101" charset="-122"/>
              </a:rPr>
            </a:fld>
            <a:endParaRPr lang="zh-CN" altLang="en-US">
              <a:cs typeface="汉仪旗黑-50S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50S" panose="00020600040101010101" charset="-122"/>
              <a:ea typeface="汉仪旗黑-50S" panose="00020600040101010101" charset="-122"/>
              <a:cs typeface="汉仪旗黑-50S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2AE2A-F74D-46B0-BA34-2C9E1D7C70E1}" type="slidenum">
              <a:rPr lang="zh-CN" altLang="en-US" smtClean="0">
                <a:cs typeface="汉仪旗黑-50S" panose="00020600040101010101" charset="-122"/>
              </a:rPr>
            </a:fld>
            <a:endParaRPr lang="zh-CN" altLang="en-US">
              <a:cs typeface="汉仪旗黑-50S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25AF560D-CCA5-4258-A522-EAABB6870B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200F122F-8FF9-47AD-AC95-6463B8E1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466628" y="1232453"/>
            <a:ext cx="3888187" cy="3395207"/>
          </a:xfrm>
          <a:prstGeom prst="roundRect">
            <a:avLst>
              <a:gd name="adj" fmla="val 3697"/>
            </a:avLst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zh-CN" altLang="en-US" sz="2400">
              <a:latin typeface="+mj-lt"/>
              <a:ea typeface="+mj-ea"/>
            </a:endParaRPr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67621" y="1232780"/>
            <a:ext cx="3886201" cy="2016111"/>
          </a:xfrm>
          <a:prstGeom prst="roundRect">
            <a:avLst>
              <a:gd name="adj" fmla="val 529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0" y="3167743"/>
            <a:ext cx="1975758" cy="1975759"/>
          </a:xfrm>
          <a:custGeom>
            <a:avLst/>
            <a:gdLst>
              <a:gd name="connsiteX0" fmla="*/ 0 w 1975758"/>
              <a:gd name="connsiteY0" fmla="*/ 0 h 1975759"/>
              <a:gd name="connsiteX1" fmla="*/ 1975758 w 1975758"/>
              <a:gd name="connsiteY1" fmla="*/ 1975758 h 1975759"/>
              <a:gd name="connsiteX2" fmla="*/ 1975758 w 1975758"/>
              <a:gd name="connsiteY2" fmla="*/ 1975759 h 1975759"/>
              <a:gd name="connsiteX3" fmla="*/ 0 w 1975758"/>
              <a:gd name="connsiteY3" fmla="*/ 1975759 h 197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5758" h="1975759">
                <a:moveTo>
                  <a:pt x="0" y="0"/>
                </a:moveTo>
                <a:cubicBezTo>
                  <a:pt x="1091181" y="0"/>
                  <a:pt x="1975758" y="884577"/>
                  <a:pt x="1975758" y="1975758"/>
                </a:cubicBezTo>
                <a:lnTo>
                  <a:pt x="1975758" y="1975759"/>
                </a:lnTo>
                <a:lnTo>
                  <a:pt x="0" y="1975759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defTabSz="914400"/>
            <a:endParaRPr lang="zh-CN" altLang="en-US" sz="2400">
              <a:latin typeface="+mj-lt"/>
              <a:ea typeface="+mj-ea"/>
            </a:endParaRPr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16937" y="1574031"/>
            <a:ext cx="2588400" cy="3302770"/>
          </a:xfrm>
          <a:custGeom>
            <a:avLst/>
            <a:gdLst>
              <a:gd name="connsiteX0" fmla="*/ 1294200 w 2588400"/>
              <a:gd name="connsiteY0" fmla="*/ 0 h 3302770"/>
              <a:gd name="connsiteX1" fmla="*/ 2588400 w 2588400"/>
              <a:gd name="connsiteY1" fmla="*/ 1294200 h 3302770"/>
              <a:gd name="connsiteX2" fmla="*/ 2588400 w 2588400"/>
              <a:gd name="connsiteY2" fmla="*/ 3302770 h 3302770"/>
              <a:gd name="connsiteX3" fmla="*/ 0 w 2588400"/>
              <a:gd name="connsiteY3" fmla="*/ 3302770 h 3302770"/>
              <a:gd name="connsiteX4" fmla="*/ 0 w 2588400"/>
              <a:gd name="connsiteY4" fmla="*/ 1294200 h 3302770"/>
              <a:gd name="connsiteX5" fmla="*/ 1294200 w 2588400"/>
              <a:gd name="connsiteY5" fmla="*/ 0 h 33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8400" h="3302770">
                <a:moveTo>
                  <a:pt x="1294200" y="0"/>
                </a:moveTo>
                <a:cubicBezTo>
                  <a:pt x="2008967" y="0"/>
                  <a:pt x="2588400" y="579433"/>
                  <a:pt x="2588400" y="1294200"/>
                </a:cubicBezTo>
                <a:lnTo>
                  <a:pt x="2588400" y="3302770"/>
                </a:lnTo>
                <a:lnTo>
                  <a:pt x="0" y="3302770"/>
                </a:lnTo>
                <a:lnTo>
                  <a:pt x="0" y="1294200"/>
                </a:lnTo>
                <a:cubicBezTo>
                  <a:pt x="0" y="579433"/>
                  <a:pt x="579433" y="0"/>
                  <a:pt x="1294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28599" y="1012026"/>
            <a:ext cx="2667663" cy="1575788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238169" y="1027929"/>
            <a:ext cx="2667663" cy="1575788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247736" y="1027929"/>
            <a:ext cx="2667663" cy="1575788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4630366"/>
            <a:ext cx="9144000" cy="513134"/>
          </a:xfrm>
          <a:prstGeom prst="rect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zh-CN" altLang="en-US" sz="2400">
              <a:latin typeface="+mj-lt"/>
              <a:ea typeface="+mj-ea"/>
            </a:endParaRPr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28601" y="3108049"/>
            <a:ext cx="2270761" cy="142515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782981" y="2815254"/>
            <a:ext cx="3578041" cy="201074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644641" y="3108049"/>
            <a:ext cx="2270761" cy="142515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汉仪旗黑-50S" panose="00020600040101010101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0.jpe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2.jpeg"/><Relationship Id="rId10" Type="http://schemas.openxmlformats.org/officeDocument/2006/relationships/image" Target="../media/image11.jpe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0.jpeg"/><Relationship Id="rId11" Type="http://schemas.openxmlformats.org/officeDocument/2006/relationships/image" Target="../media/image14.jpeg"/><Relationship Id="rId10" Type="http://schemas.openxmlformats.org/officeDocument/2006/relationships/tags" Target="../tags/tag29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20.jpe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8.xml"/><Relationship Id="rId5" Type="http://schemas.openxmlformats.org/officeDocument/2006/relationships/image" Target="../media/image22.png"/><Relationship Id="rId4" Type="http://schemas.openxmlformats.org/officeDocument/2006/relationships/tags" Target="../tags/tag37.xml"/><Relationship Id="rId3" Type="http://schemas.openxmlformats.org/officeDocument/2006/relationships/image" Target="../media/image21.jpe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tags" Target="../tags/tag42.xml"/><Relationship Id="rId3" Type="http://schemas.openxmlformats.org/officeDocument/2006/relationships/image" Target="../media/image25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9" Type="http://schemas.openxmlformats.org/officeDocument/2006/relationships/slideLayout" Target="../slideLayouts/slideLayout59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72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tags" Target="../tags/tag73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tags" Target="../tags/tag5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3253695" y="2911405"/>
            <a:ext cx="48271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智能化儿童听力健康</a:t>
            </a:r>
            <a:endParaRPr lang="zh-CN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685800">
              <a:defRPr/>
            </a:pPr>
            <a:r>
              <a:rPr lang="zh-CN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筛查与音乐治疗平台</a:t>
            </a:r>
            <a:endParaRPr lang="en-US" altLang="zh-CN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8932863" y="9477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Oval 20"/>
          <p:cNvSpPr>
            <a:spLocks noChangeArrowheads="1"/>
          </p:cNvSpPr>
          <p:nvPr/>
        </p:nvSpPr>
        <p:spPr bwMode="auto">
          <a:xfrm>
            <a:off x="8815388" y="9477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Oval 21"/>
          <p:cNvSpPr>
            <a:spLocks noChangeArrowheads="1"/>
          </p:cNvSpPr>
          <p:nvPr/>
        </p:nvSpPr>
        <p:spPr bwMode="auto">
          <a:xfrm>
            <a:off x="8932863" y="8159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Oval 22"/>
          <p:cNvSpPr>
            <a:spLocks noChangeArrowheads="1"/>
          </p:cNvSpPr>
          <p:nvPr/>
        </p:nvSpPr>
        <p:spPr bwMode="auto">
          <a:xfrm>
            <a:off x="8815388" y="8159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Oval 23"/>
          <p:cNvSpPr>
            <a:spLocks noChangeArrowheads="1"/>
          </p:cNvSpPr>
          <p:nvPr/>
        </p:nvSpPr>
        <p:spPr bwMode="auto">
          <a:xfrm>
            <a:off x="8932863" y="684214"/>
            <a:ext cx="39688" cy="4127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Oval 24"/>
          <p:cNvSpPr>
            <a:spLocks noChangeArrowheads="1"/>
          </p:cNvSpPr>
          <p:nvPr/>
        </p:nvSpPr>
        <p:spPr bwMode="auto">
          <a:xfrm>
            <a:off x="8815388" y="684214"/>
            <a:ext cx="39688" cy="4127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Oval 25"/>
          <p:cNvSpPr>
            <a:spLocks noChangeArrowheads="1"/>
          </p:cNvSpPr>
          <p:nvPr/>
        </p:nvSpPr>
        <p:spPr bwMode="auto">
          <a:xfrm>
            <a:off x="8932863" y="5540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Oval 26"/>
          <p:cNvSpPr>
            <a:spLocks noChangeArrowheads="1"/>
          </p:cNvSpPr>
          <p:nvPr/>
        </p:nvSpPr>
        <p:spPr bwMode="auto">
          <a:xfrm>
            <a:off x="8815388" y="5540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Oval 27"/>
          <p:cNvSpPr>
            <a:spLocks noChangeArrowheads="1"/>
          </p:cNvSpPr>
          <p:nvPr/>
        </p:nvSpPr>
        <p:spPr bwMode="auto">
          <a:xfrm>
            <a:off x="8932863" y="4222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Oval 28"/>
          <p:cNvSpPr>
            <a:spLocks noChangeArrowheads="1"/>
          </p:cNvSpPr>
          <p:nvPr/>
        </p:nvSpPr>
        <p:spPr bwMode="auto">
          <a:xfrm>
            <a:off x="8815388" y="4222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Oval 29"/>
          <p:cNvSpPr>
            <a:spLocks noChangeArrowheads="1"/>
          </p:cNvSpPr>
          <p:nvPr/>
        </p:nvSpPr>
        <p:spPr bwMode="auto">
          <a:xfrm>
            <a:off x="8932863" y="290514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Oval 30"/>
          <p:cNvSpPr>
            <a:spLocks noChangeArrowheads="1"/>
          </p:cNvSpPr>
          <p:nvPr/>
        </p:nvSpPr>
        <p:spPr bwMode="auto">
          <a:xfrm>
            <a:off x="8815388" y="290514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Oval 31"/>
          <p:cNvSpPr>
            <a:spLocks noChangeArrowheads="1"/>
          </p:cNvSpPr>
          <p:nvPr/>
        </p:nvSpPr>
        <p:spPr bwMode="auto">
          <a:xfrm>
            <a:off x="8932863" y="158751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Oval 32"/>
          <p:cNvSpPr>
            <a:spLocks noChangeArrowheads="1"/>
          </p:cNvSpPr>
          <p:nvPr/>
        </p:nvSpPr>
        <p:spPr bwMode="auto">
          <a:xfrm>
            <a:off x="8815388" y="158751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6200000">
            <a:off x="3485146" y="-979971"/>
            <a:ext cx="2006974" cy="4013948"/>
          </a:xfrm>
          <a:custGeom>
            <a:avLst/>
            <a:gdLst>
              <a:gd name="connsiteX0" fmla="*/ 0 w 2006974"/>
              <a:gd name="connsiteY0" fmla="*/ 0 h 4013948"/>
              <a:gd name="connsiteX1" fmla="*/ 2006974 w 2006974"/>
              <a:gd name="connsiteY1" fmla="*/ 2006974 h 4013948"/>
              <a:gd name="connsiteX2" fmla="*/ 0 w 2006974"/>
              <a:gd name="connsiteY2" fmla="*/ 4013948 h 4013948"/>
              <a:gd name="connsiteX3" fmla="*/ 0 w 2006974"/>
              <a:gd name="connsiteY3" fmla="*/ 3010461 h 4013948"/>
              <a:gd name="connsiteX4" fmla="*/ 1003487 w 2006974"/>
              <a:gd name="connsiteY4" fmla="*/ 2006974 h 4013948"/>
              <a:gd name="connsiteX5" fmla="*/ 0 w 2006974"/>
              <a:gd name="connsiteY5" fmla="*/ 1003487 h 401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974" h="4013948">
                <a:moveTo>
                  <a:pt x="0" y="0"/>
                </a:moveTo>
                <a:cubicBezTo>
                  <a:pt x="1108421" y="0"/>
                  <a:pt x="2006974" y="898553"/>
                  <a:pt x="2006974" y="2006974"/>
                </a:cubicBezTo>
                <a:cubicBezTo>
                  <a:pt x="2006974" y="3115395"/>
                  <a:pt x="1108421" y="4013948"/>
                  <a:pt x="0" y="4013948"/>
                </a:cubicBezTo>
                <a:lnTo>
                  <a:pt x="0" y="3010461"/>
                </a:lnTo>
                <a:cubicBezTo>
                  <a:pt x="554211" y="3010461"/>
                  <a:pt x="1003487" y="2561185"/>
                  <a:pt x="1003487" y="2006974"/>
                </a:cubicBezTo>
                <a:cubicBezTo>
                  <a:pt x="1003487" y="1452763"/>
                  <a:pt x="554211" y="1003487"/>
                  <a:pt x="0" y="100348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14" y="967583"/>
            <a:ext cx="1954435" cy="1954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77119" y="2323202"/>
            <a:ext cx="1223538" cy="368530"/>
            <a:chOff x="3838575" y="2712368"/>
            <a:chExt cx="1604974" cy="368530"/>
          </a:xfrm>
        </p:grpSpPr>
        <p:cxnSp>
          <p:nvCxnSpPr>
            <p:cNvPr id="39" name="直接连接符 38"/>
            <p:cNvCxnSpPr/>
            <p:nvPr>
              <p:custDataLst>
                <p:tags r:id="rId1"/>
              </p:custDataLst>
            </p:nvPr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2"/>
              </p:custDataLst>
            </p:nvPr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3"/>
              </p:custDataLst>
            </p:nvPr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4"/>
              </p:custDataLst>
            </p:nvPr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5"/>
              </p:custDataLst>
            </p:nvPr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2183130" y="1402080"/>
            <a:ext cx="2192655" cy="21761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22520" y="979859"/>
            <a:ext cx="623903" cy="623903"/>
            <a:chOff x="304800" y="673100"/>
            <a:chExt cx="4000500" cy="4000500"/>
          </a:xfrm>
          <a:solidFill>
            <a:schemeClr val="accent1">
              <a:lumMod val="75000"/>
            </a:schemeClr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316095" y="2280285"/>
            <a:ext cx="547370" cy="570230"/>
            <a:chOff x="304800" y="673100"/>
            <a:chExt cx="4000500" cy="4000500"/>
          </a:xfrm>
          <a:solidFill>
            <a:schemeClr val="accent1">
              <a:lumMod val="75000"/>
            </a:schemeClr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902781" y="3557989"/>
            <a:ext cx="623903" cy="623903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546478" y="1869747"/>
            <a:ext cx="1423450" cy="1423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659765" y="2320290"/>
            <a:ext cx="1189990" cy="592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个性化治疗方案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16320" y="993775"/>
            <a:ext cx="1605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评估结果出炉</a:t>
            </a:r>
            <a:endParaRPr lang="zh-CN" altLang="en-US" sz="1400" b="1"/>
          </a:p>
        </p:txBody>
      </p:sp>
      <p:sp>
        <p:nvSpPr>
          <p:cNvPr id="62" name="文本框 61"/>
          <p:cNvSpPr txBox="1"/>
          <p:nvPr/>
        </p:nvSpPr>
        <p:spPr>
          <a:xfrm>
            <a:off x="6580505" y="2510155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个性化治疗方案</a:t>
            </a:r>
            <a:endParaRPr lang="zh-CN" altLang="en-US" sz="1400" b="1"/>
          </a:p>
        </p:txBody>
      </p:sp>
      <p:sp>
        <p:nvSpPr>
          <p:cNvPr id="63" name="文本框 62"/>
          <p:cNvSpPr txBox="1"/>
          <p:nvPr>
            <p:custDataLst>
              <p:tags r:id="rId6"/>
            </p:custDataLst>
          </p:nvPr>
        </p:nvSpPr>
        <p:spPr>
          <a:xfrm>
            <a:off x="6029325" y="4081145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可选择的治疗模式与音乐曲库</a:t>
            </a:r>
            <a:endParaRPr lang="zh-CN" altLang="en-US" sz="1400" b="1"/>
          </a:p>
        </p:txBody>
      </p:sp>
      <p:sp>
        <p:nvSpPr>
          <p:cNvPr id="64" name="文本框 63"/>
          <p:cNvSpPr txBox="1"/>
          <p:nvPr/>
        </p:nvSpPr>
        <p:spPr>
          <a:xfrm>
            <a:off x="2338705" y="1869440"/>
            <a:ext cx="19716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基于评估结果，为患者制定个性化的治疗方案，包括音乐治疗模式的选择、治疗曲库推荐等，以确保治疗的针对性和有效性。</a:t>
            </a:r>
            <a:endParaRPr lang="zh-CN" altLang="en-US" sz="1400"/>
          </a:p>
        </p:txBody>
      </p:sp>
      <p:pic>
        <p:nvPicPr>
          <p:cNvPr id="65" name="图片 64"/>
          <p:cNvPicPr/>
          <p:nvPr>
            <p:custDataLst>
              <p:tags r:id="rId7"/>
            </p:custDataLst>
          </p:nvPr>
        </p:nvPicPr>
        <p:blipFill>
          <a:blip r:embed="rId8"/>
          <a:srcRect l="3863" t="4412" r="4701" b="26555"/>
          <a:stretch>
            <a:fillRect/>
          </a:stretch>
        </p:blipFill>
        <p:spPr>
          <a:xfrm>
            <a:off x="4540885" y="3821430"/>
            <a:ext cx="1576070" cy="1149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7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17"/>
          <a:stretch>
            <a:fillRect/>
          </a:stretch>
        </p:blipFill>
        <p:spPr>
          <a:xfrm>
            <a:off x="4477385" y="588010"/>
            <a:ext cx="1635125" cy="143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图片 66"/>
          <p:cNvPicPr/>
          <p:nvPr/>
        </p:nvPicPr>
        <p:blipFill>
          <a:blip r:embed="rId11"/>
          <a:stretch>
            <a:fillRect/>
          </a:stretch>
        </p:blipFill>
        <p:spPr>
          <a:xfrm>
            <a:off x="4869180" y="2105660"/>
            <a:ext cx="1693545" cy="1472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238885" y="675005"/>
            <a:ext cx="1000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ea typeface="微软雅黑" panose="020B0503020204020204" pitchFamily="34" charset="-122"/>
              </a:rPr>
              <a:t>治疗进展</a:t>
            </a:r>
            <a:endParaRPr lang="zh-CN" altLang="en-US" sz="1400" b="1" dirty="0">
              <a:ea typeface="微软雅黑" panose="020B0503020204020204" pitchFamily="34" charset="-122"/>
            </a:endParaRPr>
          </a:p>
        </p:txBody>
      </p:sp>
      <p:sp>
        <p:nvSpPr>
          <p:cNvPr id="4" name="TextBox 62"/>
          <p:cNvSpPr txBox="1"/>
          <p:nvPr/>
        </p:nvSpPr>
        <p:spPr>
          <a:xfrm>
            <a:off x="1238885" y="3005455"/>
            <a:ext cx="1001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ea typeface="微软雅黑" panose="020B0503020204020204" pitchFamily="34" charset="-122"/>
              </a:rPr>
              <a:t>测试记录</a:t>
            </a:r>
            <a:endParaRPr lang="zh-CN" altLang="en-US" sz="1400" b="1" dirty="0">
              <a:ea typeface="微软雅黑" panose="020B0503020204020204" pitchFamily="34" charset="-122"/>
            </a:endParaRPr>
          </a:p>
        </p:txBody>
      </p:sp>
      <p:pic>
        <p:nvPicPr>
          <p:cNvPr id="5" name="图片 4" descr="Screenshot_20231013_131744_edit_1205984252478266"/>
          <p:cNvPicPr>
            <a:picLocks noChangeAspect="1"/>
          </p:cNvPicPr>
          <p:nvPr/>
        </p:nvPicPr>
        <p:blipFill>
          <a:blip r:embed="rId1"/>
          <a:srcRect b="16407"/>
          <a:stretch>
            <a:fillRect/>
          </a:stretch>
        </p:blipFill>
        <p:spPr>
          <a:xfrm>
            <a:off x="1211580" y="3342640"/>
            <a:ext cx="2191385" cy="1800860"/>
          </a:xfrm>
          <a:prstGeom prst="rect">
            <a:avLst/>
          </a:prstGeom>
        </p:spPr>
      </p:pic>
      <p:sp>
        <p:nvSpPr>
          <p:cNvPr id="32" name="TextBox 62"/>
          <p:cNvSpPr txBox="1"/>
          <p:nvPr>
            <p:custDataLst>
              <p:tags r:id="rId2"/>
            </p:custDataLst>
          </p:nvPr>
        </p:nvSpPr>
        <p:spPr>
          <a:xfrm>
            <a:off x="5997575" y="1012190"/>
            <a:ext cx="1001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ea typeface="微软雅黑" panose="020B0503020204020204" pitchFamily="34" charset="-122"/>
              </a:rPr>
              <a:t>匹配记录</a:t>
            </a:r>
            <a:endParaRPr lang="zh-CN" altLang="en-US" sz="1400" b="1" dirty="0"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>
            <p:custDataLst>
              <p:tags r:id="rId3"/>
            </p:custDataLst>
          </p:nvPr>
        </p:nvSpPr>
        <p:spPr>
          <a:xfrm>
            <a:off x="3585845" y="1917700"/>
            <a:ext cx="2167890" cy="2038985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07435" y="2430145"/>
            <a:ext cx="21247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/>
              <a:t>治疗过程中实时记录和追踪患者的治疗进展，帮助医生实时监测患者的康复情况，调整治疗方案和进度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34" name="TextBox 4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28233" y="719395"/>
            <a:ext cx="23114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治疗进展追踪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2"/>
          <p:cNvGrpSpPr/>
          <p:nvPr/>
        </p:nvGrpSpPr>
        <p:grpSpPr bwMode="auto">
          <a:xfrm>
            <a:off x="2782121" y="825599"/>
            <a:ext cx="3579812" cy="142875"/>
            <a:chOff x="0" y="0"/>
            <a:chExt cx="3580582" cy="158874"/>
          </a:xfrm>
        </p:grpSpPr>
        <p:grpSp>
          <p:nvGrpSpPr>
            <p:cNvPr id="36" name="组合 61"/>
            <p:cNvGrpSpPr/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37" name="直接连接符 70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" name="直接连接符 71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" name="直接连接符 72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" name="组合 62"/>
            <p:cNvGrpSpPr/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100" name="图片 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998210" y="1317625"/>
            <a:ext cx="2211070" cy="3770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12"/>
          <a:srcRect l="3863" t="4412" r="4701" b="26555"/>
          <a:stretch>
            <a:fillRect/>
          </a:stretch>
        </p:blipFill>
        <p:spPr>
          <a:xfrm>
            <a:off x="1162050" y="1012825"/>
            <a:ext cx="2350770" cy="1765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580" y="276860"/>
            <a:ext cx="34137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TextBox 1"/>
          <p:cNvSpPr txBox="1"/>
          <p:nvPr/>
        </p:nvSpPr>
        <p:spPr>
          <a:xfrm>
            <a:off x="2573092" y="2400567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功能三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2"/>
          <p:cNvSpPr txBox="1"/>
          <p:nvPr/>
        </p:nvSpPr>
        <p:spPr>
          <a:xfrm>
            <a:off x="2091476" y="3491358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功能五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3"/>
          <p:cNvSpPr txBox="1"/>
          <p:nvPr/>
        </p:nvSpPr>
        <p:spPr>
          <a:xfrm>
            <a:off x="5941475" y="2379906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功能四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4"/>
          <p:cNvSpPr txBox="1"/>
          <p:nvPr/>
        </p:nvSpPr>
        <p:spPr>
          <a:xfrm>
            <a:off x="5559613" y="3609458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功能六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34"/>
          <p:cNvSpPr/>
          <p:nvPr/>
        </p:nvSpPr>
        <p:spPr>
          <a:xfrm rot="16200000">
            <a:off x="3667195" y="2157916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 rot="5400000">
            <a:off x="5108253" y="2132531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椭圆 34"/>
          <p:cNvSpPr/>
          <p:nvPr/>
        </p:nvSpPr>
        <p:spPr>
          <a:xfrm rot="5400000">
            <a:off x="4529556" y="3246802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 rot="16200000">
            <a:off x="3127339" y="3223095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TextBox 13"/>
          <p:cNvSpPr txBox="1"/>
          <p:nvPr/>
        </p:nvSpPr>
        <p:spPr>
          <a:xfrm>
            <a:off x="5592730" y="3904527"/>
            <a:ext cx="2185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线上问诊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14"/>
          <p:cNvSpPr txBox="1"/>
          <p:nvPr/>
        </p:nvSpPr>
        <p:spPr>
          <a:xfrm>
            <a:off x="1366037" y="2742994"/>
            <a:ext cx="1965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音乐治疗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446863" y="3828896"/>
            <a:ext cx="1510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听力健康科普及资讯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6174270" y="2711143"/>
            <a:ext cx="1973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爱耳社区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17"/>
          <p:cNvSpPr txBox="1"/>
          <p:nvPr/>
        </p:nvSpPr>
        <p:spPr>
          <a:xfrm>
            <a:off x="2196008" y="1306697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功能一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18"/>
          <p:cNvSpPr txBox="1"/>
          <p:nvPr/>
        </p:nvSpPr>
        <p:spPr>
          <a:xfrm>
            <a:off x="5467244" y="1304072"/>
            <a:ext cx="763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功能二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椭圆 34"/>
          <p:cNvSpPr/>
          <p:nvPr/>
        </p:nvSpPr>
        <p:spPr>
          <a:xfrm rot="5400000">
            <a:off x="4545374" y="1086460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 rot="16200000">
            <a:off x="3143157" y="1062753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TextBox 23"/>
          <p:cNvSpPr txBox="1"/>
          <p:nvPr/>
        </p:nvSpPr>
        <p:spPr>
          <a:xfrm>
            <a:off x="5665162" y="1629862"/>
            <a:ext cx="2076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快速问诊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1446862" y="1633120"/>
            <a:ext cx="158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纯音听力测试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KSO_Shape"/>
          <p:cNvSpPr/>
          <p:nvPr/>
        </p:nvSpPr>
        <p:spPr bwMode="auto">
          <a:xfrm>
            <a:off x="4586476" y="1469694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38" y="3512736"/>
            <a:ext cx="653401" cy="65340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95" y="1382241"/>
            <a:ext cx="470355" cy="470355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55" y="2432402"/>
            <a:ext cx="607468" cy="607468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79" y="2428885"/>
            <a:ext cx="581579" cy="581579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19" y="3411080"/>
            <a:ext cx="790016" cy="7900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390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342189" y="2571750"/>
            <a:ext cx="445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需求分析与规约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2830584">
            <a:off x="3092998" y="1396105"/>
            <a:ext cx="2954534" cy="2954534"/>
            <a:chOff x="4001983" y="1714857"/>
            <a:chExt cx="4034186" cy="4034186"/>
          </a:xfrm>
        </p:grpSpPr>
        <p:sp>
          <p:nvSpPr>
            <p:cNvPr id="36" name="任意多边形 170"/>
            <p:cNvSpPr/>
            <p:nvPr/>
          </p:nvSpPr>
          <p:spPr>
            <a:xfrm>
              <a:off x="5954094" y="1714857"/>
              <a:ext cx="1995208" cy="1630968"/>
            </a:xfrm>
            <a:custGeom>
              <a:avLst/>
              <a:gdLst>
                <a:gd name="connsiteX0" fmla="*/ 64982 w 1995208"/>
                <a:gd name="connsiteY0" fmla="*/ 0 h 1630968"/>
                <a:gd name="connsiteX1" fmla="*/ 1991391 w 1995208"/>
                <a:gd name="connsiteY1" fmla="*/ 1417271 h 1630968"/>
                <a:gd name="connsiteX2" fmla="*/ 1995208 w 1995208"/>
                <a:gd name="connsiteY2" fmla="*/ 1432116 h 1630968"/>
                <a:gd name="connsiteX3" fmla="*/ 1993063 w 1995208"/>
                <a:gd name="connsiteY3" fmla="*/ 1436131 h 1630968"/>
                <a:gd name="connsiteX4" fmla="*/ 1638809 w 1995208"/>
                <a:gd name="connsiteY4" fmla="*/ 1630878 h 1630968"/>
                <a:gd name="connsiteX5" fmla="*/ 1470759 w 1995208"/>
                <a:gd name="connsiteY5" fmla="*/ 1600921 h 1630968"/>
                <a:gd name="connsiteX6" fmla="*/ 1451238 w 1995208"/>
                <a:gd name="connsiteY6" fmla="*/ 1590992 h 1630968"/>
                <a:gd name="connsiteX7" fmla="*/ 1450137 w 1995208"/>
                <a:gd name="connsiteY7" fmla="*/ 1586711 h 1630968"/>
                <a:gd name="connsiteX8" fmla="*/ 215884 w 1995208"/>
                <a:gd name="connsiteY8" fmla="*/ 577266 h 1630968"/>
                <a:gd name="connsiteX9" fmla="*/ 107108 w 1995208"/>
                <a:gd name="connsiteY9" fmla="*/ 571774 h 1630968"/>
                <a:gd name="connsiteX10" fmla="*/ 114553 w 1995208"/>
                <a:gd name="connsiteY10" fmla="*/ 557136 h 1630968"/>
                <a:gd name="connsiteX11" fmla="*/ 150231 w 1995208"/>
                <a:gd name="connsiteY11" fmla="*/ 356996 h 1630968"/>
                <a:gd name="connsiteX12" fmla="*/ 58089 w 1995208"/>
                <a:gd name="connsiteY12" fmla="*/ 72093 h 1630968"/>
                <a:gd name="connsiteX13" fmla="*/ 0 w 1995208"/>
                <a:gd name="connsiteY13" fmla="*/ 3281 h 1630968"/>
                <a:gd name="connsiteX14" fmla="*/ 64982 w 1995208"/>
                <a:gd name="connsiteY14" fmla="*/ 0 h 16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95208" h="1630968">
                  <a:moveTo>
                    <a:pt x="64982" y="0"/>
                  </a:moveTo>
                  <a:cubicBezTo>
                    <a:pt x="970115" y="0"/>
                    <a:pt x="1736004" y="596176"/>
                    <a:pt x="1991391" y="1417271"/>
                  </a:cubicBezTo>
                  <a:lnTo>
                    <a:pt x="1995208" y="1432116"/>
                  </a:lnTo>
                  <a:lnTo>
                    <a:pt x="1993063" y="1436131"/>
                  </a:lnTo>
                  <a:cubicBezTo>
                    <a:pt x="1916651" y="1551153"/>
                    <a:pt x="1786986" y="1627886"/>
                    <a:pt x="1638809" y="1630878"/>
                  </a:cubicBezTo>
                  <a:cubicBezTo>
                    <a:pt x="1579538" y="1632075"/>
                    <a:pt x="1522751" y="1621364"/>
                    <a:pt x="1470759" y="1600921"/>
                  </a:cubicBezTo>
                  <a:lnTo>
                    <a:pt x="1451238" y="1590992"/>
                  </a:lnTo>
                  <a:lnTo>
                    <a:pt x="1450137" y="1586711"/>
                  </a:lnTo>
                  <a:cubicBezTo>
                    <a:pt x="1280989" y="1042880"/>
                    <a:pt x="799731" y="636559"/>
                    <a:pt x="215884" y="577266"/>
                  </a:cubicBezTo>
                  <a:lnTo>
                    <a:pt x="107108" y="571774"/>
                  </a:lnTo>
                  <a:lnTo>
                    <a:pt x="114553" y="557136"/>
                  </a:lnTo>
                  <a:cubicBezTo>
                    <a:pt x="138900" y="495217"/>
                    <a:pt x="151657" y="427585"/>
                    <a:pt x="150231" y="356996"/>
                  </a:cubicBezTo>
                  <a:cubicBezTo>
                    <a:pt x="148093" y="251113"/>
                    <a:pt x="114339" y="153166"/>
                    <a:pt x="58089" y="72093"/>
                  </a:cubicBezTo>
                  <a:lnTo>
                    <a:pt x="0" y="3281"/>
                  </a:lnTo>
                  <a:lnTo>
                    <a:pt x="64982" y="0"/>
                  </a:lnTo>
                  <a:close/>
                </a:path>
              </a:pathLst>
            </a:custGeom>
            <a:gradFill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任意多边形 169"/>
            <p:cNvSpPr/>
            <p:nvPr/>
          </p:nvSpPr>
          <p:spPr>
            <a:xfrm>
              <a:off x="4017718" y="1724274"/>
              <a:ext cx="2003538" cy="1825187"/>
            </a:xfrm>
            <a:custGeom>
              <a:avLst/>
              <a:gdLst>
                <a:gd name="connsiteX0" fmla="*/ 1814868 w 2003539"/>
                <a:gd name="connsiteY0" fmla="*/ 0 h 1825187"/>
                <a:gd name="connsiteX1" fmla="*/ 1872837 w 2003539"/>
                <a:gd name="connsiteY1" fmla="*/ 46965 h 1825187"/>
                <a:gd name="connsiteX2" fmla="*/ 2003449 w 2003539"/>
                <a:gd name="connsiteY2" fmla="*/ 349259 h 1825187"/>
                <a:gd name="connsiteX3" fmla="*/ 1973492 w 2003539"/>
                <a:gd name="connsiteY3" fmla="*/ 517309 h 1825187"/>
                <a:gd name="connsiteX4" fmla="*/ 1950197 w 2003539"/>
                <a:gd name="connsiteY4" fmla="*/ 563108 h 1825187"/>
                <a:gd name="connsiteX5" fmla="*/ 1856305 w 2003539"/>
                <a:gd name="connsiteY5" fmla="*/ 567849 h 1825187"/>
                <a:gd name="connsiteX6" fmla="*/ 586388 w 2003539"/>
                <a:gd name="connsiteY6" fmla="*/ 1715995 h 1825187"/>
                <a:gd name="connsiteX7" fmla="*/ 569723 w 2003539"/>
                <a:gd name="connsiteY7" fmla="*/ 1825187 h 1825187"/>
                <a:gd name="connsiteX8" fmla="*/ 536303 w 2003539"/>
                <a:gd name="connsiteY8" fmla="*/ 1796975 h 1825187"/>
                <a:gd name="connsiteX9" fmla="*/ 251400 w 2003539"/>
                <a:gd name="connsiteY9" fmla="*/ 1704833 h 1825187"/>
                <a:gd name="connsiteX10" fmla="*/ 51260 w 2003539"/>
                <a:gd name="connsiteY10" fmla="*/ 1740511 h 1825187"/>
                <a:gd name="connsiteX11" fmla="*/ 0 w 2003539"/>
                <a:gd name="connsiteY11" fmla="*/ 1766584 h 1825187"/>
                <a:gd name="connsiteX12" fmla="*/ 25246 w 2003539"/>
                <a:gd name="connsiteY12" fmla="*/ 1601161 h 1825187"/>
                <a:gd name="connsiteX13" fmla="*/ 1795123 w 2003539"/>
                <a:gd name="connsiteY13" fmla="*/ 997 h 1825187"/>
                <a:gd name="connsiteX14" fmla="*/ 1814868 w 2003539"/>
                <a:gd name="connsiteY14" fmla="*/ 0 h 182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3539" h="1825187">
                  <a:moveTo>
                    <a:pt x="1814868" y="0"/>
                  </a:moveTo>
                  <a:lnTo>
                    <a:pt x="1872837" y="46965"/>
                  </a:lnTo>
                  <a:cubicBezTo>
                    <a:pt x="1951468" y="124024"/>
                    <a:pt x="2001055" y="230718"/>
                    <a:pt x="2003449" y="349259"/>
                  </a:cubicBezTo>
                  <a:cubicBezTo>
                    <a:pt x="2004646" y="408530"/>
                    <a:pt x="1993935" y="465318"/>
                    <a:pt x="1973492" y="517309"/>
                  </a:cubicBezTo>
                  <a:lnTo>
                    <a:pt x="1950197" y="563108"/>
                  </a:lnTo>
                  <a:lnTo>
                    <a:pt x="1856305" y="567849"/>
                  </a:lnTo>
                  <a:cubicBezTo>
                    <a:pt x="1223804" y="632083"/>
                    <a:pt x="711704" y="1103593"/>
                    <a:pt x="586388" y="1715995"/>
                  </a:cubicBezTo>
                  <a:lnTo>
                    <a:pt x="569723" y="1825187"/>
                  </a:lnTo>
                  <a:lnTo>
                    <a:pt x="536303" y="1796975"/>
                  </a:lnTo>
                  <a:cubicBezTo>
                    <a:pt x="455230" y="1740725"/>
                    <a:pt x="357284" y="1706971"/>
                    <a:pt x="251400" y="1704833"/>
                  </a:cubicBezTo>
                  <a:cubicBezTo>
                    <a:pt x="180811" y="1703408"/>
                    <a:pt x="113179" y="1716165"/>
                    <a:pt x="51260" y="1740511"/>
                  </a:cubicBezTo>
                  <a:lnTo>
                    <a:pt x="0" y="1766584"/>
                  </a:lnTo>
                  <a:lnTo>
                    <a:pt x="25246" y="1601161"/>
                  </a:lnTo>
                  <a:cubicBezTo>
                    <a:pt x="199898" y="747660"/>
                    <a:pt x="913609" y="90520"/>
                    <a:pt x="1795123" y="997"/>
                  </a:cubicBezTo>
                  <a:lnTo>
                    <a:pt x="18148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任意多边形 165"/>
            <p:cNvSpPr/>
            <p:nvPr/>
          </p:nvSpPr>
          <p:spPr>
            <a:xfrm>
              <a:off x="6187605" y="3247863"/>
              <a:ext cx="1848564" cy="2474052"/>
            </a:xfrm>
            <a:custGeom>
              <a:avLst/>
              <a:gdLst>
                <a:gd name="connsiteX0" fmla="*/ 1787639 w 1848564"/>
                <a:gd name="connsiteY0" fmla="*/ 0 h 2474052"/>
                <a:gd name="connsiteX1" fmla="*/ 1807584 w 1848564"/>
                <a:gd name="connsiteY1" fmla="*/ 77572 h 2474052"/>
                <a:gd name="connsiteX2" fmla="*/ 1848564 w 1848564"/>
                <a:gd name="connsiteY2" fmla="*/ 484087 h 2474052"/>
                <a:gd name="connsiteX3" fmla="*/ 237986 w 1848564"/>
                <a:gd name="connsiteY3" fmla="*/ 2460200 h 2474052"/>
                <a:gd name="connsiteX4" fmla="*/ 147227 w 1848564"/>
                <a:gd name="connsiteY4" fmla="*/ 2474052 h 2474052"/>
                <a:gd name="connsiteX5" fmla="*/ 118392 w 1848564"/>
                <a:gd name="connsiteY5" fmla="*/ 2448695 h 2474052"/>
                <a:gd name="connsiteX6" fmla="*/ 91 w 1848564"/>
                <a:gd name="connsiteY6" fmla="*/ 2141374 h 2474052"/>
                <a:gd name="connsiteX7" fmla="*/ 36808 w 1848564"/>
                <a:gd name="connsiteY7" fmla="*/ 1974671 h 2474052"/>
                <a:gd name="connsiteX8" fmla="*/ 73016 w 1848564"/>
                <a:gd name="connsiteY8" fmla="*/ 1910080 h 2474052"/>
                <a:gd name="connsiteX9" fmla="*/ 126076 w 1848564"/>
                <a:gd name="connsiteY9" fmla="*/ 1901982 h 2474052"/>
                <a:gd name="connsiteX10" fmla="*/ 1281694 w 1848564"/>
                <a:gd name="connsiteY10" fmla="*/ 484087 h 2474052"/>
                <a:gd name="connsiteX11" fmla="*/ 1252290 w 1848564"/>
                <a:gd name="connsiteY11" fmla="*/ 192406 h 2474052"/>
                <a:gd name="connsiteX12" fmla="*/ 1242820 w 1848564"/>
                <a:gd name="connsiteY12" fmla="*/ 155575 h 2474052"/>
                <a:gd name="connsiteX13" fmla="*/ 1303657 w 1848564"/>
                <a:gd name="connsiteY13" fmla="*/ 172857 h 2474052"/>
                <a:gd name="connsiteX14" fmla="*/ 1406978 w 1848564"/>
                <a:gd name="connsiteY14" fmla="*/ 181031 h 2474052"/>
                <a:gd name="connsiteX15" fmla="*/ 1766997 w 1848564"/>
                <a:gd name="connsiteY15" fmla="*/ 25478 h 2474052"/>
                <a:gd name="connsiteX16" fmla="*/ 1787639 w 1848564"/>
                <a:gd name="connsiteY16" fmla="*/ 0 h 24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8564" h="2474052">
                  <a:moveTo>
                    <a:pt x="1787639" y="0"/>
                  </a:moveTo>
                  <a:lnTo>
                    <a:pt x="1807584" y="77572"/>
                  </a:lnTo>
                  <a:cubicBezTo>
                    <a:pt x="1834454" y="208880"/>
                    <a:pt x="1848564" y="344836"/>
                    <a:pt x="1848564" y="484087"/>
                  </a:cubicBezTo>
                  <a:cubicBezTo>
                    <a:pt x="1848564" y="1458846"/>
                    <a:pt x="1157141" y="2272114"/>
                    <a:pt x="237986" y="2460200"/>
                  </a:cubicBezTo>
                  <a:lnTo>
                    <a:pt x="147227" y="2474052"/>
                  </a:lnTo>
                  <a:lnTo>
                    <a:pt x="118392" y="2448695"/>
                  </a:lnTo>
                  <a:cubicBezTo>
                    <a:pt x="42937" y="2368525"/>
                    <a:pt x="-2303" y="2259916"/>
                    <a:pt x="91" y="2141374"/>
                  </a:cubicBezTo>
                  <a:cubicBezTo>
                    <a:pt x="1288" y="2082103"/>
                    <a:pt x="14284" y="2025795"/>
                    <a:pt x="36808" y="1974671"/>
                  </a:cubicBezTo>
                  <a:lnTo>
                    <a:pt x="73016" y="1910080"/>
                  </a:lnTo>
                  <a:lnTo>
                    <a:pt x="126076" y="1901982"/>
                  </a:lnTo>
                  <a:cubicBezTo>
                    <a:pt x="785586" y="1767027"/>
                    <a:pt x="1281694" y="1183493"/>
                    <a:pt x="1281694" y="484087"/>
                  </a:cubicBezTo>
                  <a:cubicBezTo>
                    <a:pt x="1281694" y="384172"/>
                    <a:pt x="1271570" y="286622"/>
                    <a:pt x="1252290" y="192406"/>
                  </a:cubicBezTo>
                  <a:lnTo>
                    <a:pt x="1242820" y="155575"/>
                  </a:lnTo>
                  <a:lnTo>
                    <a:pt x="1303657" y="172857"/>
                  </a:lnTo>
                  <a:cubicBezTo>
                    <a:pt x="1337129" y="178911"/>
                    <a:pt x="1371684" y="181744"/>
                    <a:pt x="1406978" y="181031"/>
                  </a:cubicBezTo>
                  <a:cubicBezTo>
                    <a:pt x="1548156" y="178180"/>
                    <a:pt x="1675224" y="119124"/>
                    <a:pt x="1766997" y="25478"/>
                  </a:cubicBezTo>
                  <a:lnTo>
                    <a:pt x="1787639" y="0"/>
                  </a:lnTo>
                  <a:close/>
                </a:path>
              </a:pathLst>
            </a:custGeom>
            <a:gradFill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任意多边形 163"/>
            <p:cNvSpPr/>
            <p:nvPr/>
          </p:nvSpPr>
          <p:spPr>
            <a:xfrm>
              <a:off x="4001983" y="3512175"/>
              <a:ext cx="2230936" cy="2236868"/>
            </a:xfrm>
            <a:custGeom>
              <a:avLst/>
              <a:gdLst>
                <a:gd name="connsiteX0" fmla="*/ 265454 w 2230936"/>
                <a:gd name="connsiteY0" fmla="*/ 91 h 2236868"/>
                <a:gd name="connsiteX1" fmla="*/ 567748 w 2230936"/>
                <a:gd name="connsiteY1" fmla="*/ 130703 h 2236868"/>
                <a:gd name="connsiteX2" fmla="*/ 576660 w 2230936"/>
                <a:gd name="connsiteY2" fmla="*/ 141704 h 2236868"/>
                <a:gd name="connsiteX3" fmla="*/ 572718 w 2230936"/>
                <a:gd name="connsiteY3" fmla="*/ 219775 h 2236868"/>
                <a:gd name="connsiteX4" fmla="*/ 2020017 w 2230936"/>
                <a:gd name="connsiteY4" fmla="*/ 1667074 h 2236868"/>
                <a:gd name="connsiteX5" fmla="*/ 2155598 w 2230936"/>
                <a:gd name="connsiteY5" fmla="*/ 1660228 h 2236868"/>
                <a:gd name="connsiteX6" fmla="*/ 2146283 w 2230936"/>
                <a:gd name="connsiteY6" fmla="*/ 1676846 h 2236868"/>
                <a:gd name="connsiteX7" fmla="*/ 2102554 w 2230936"/>
                <a:gd name="connsiteY7" fmla="*/ 1875382 h 2236868"/>
                <a:gd name="connsiteX8" fmla="*/ 2183119 w 2230936"/>
                <a:gd name="connsiteY8" fmla="*/ 2163773 h 2236868"/>
                <a:gd name="connsiteX9" fmla="*/ 2230936 w 2230936"/>
                <a:gd name="connsiteY9" fmla="*/ 2225293 h 2236868"/>
                <a:gd name="connsiteX10" fmla="*/ 2223329 w 2230936"/>
                <a:gd name="connsiteY10" fmla="*/ 2226454 h 2236868"/>
                <a:gd name="connsiteX11" fmla="*/ 2017093 w 2230936"/>
                <a:gd name="connsiteY11" fmla="*/ 2236868 h 2236868"/>
                <a:gd name="connsiteX12" fmla="*/ 0 w 2230936"/>
                <a:gd name="connsiteY12" fmla="*/ 219775 h 2236868"/>
                <a:gd name="connsiteX13" fmla="*/ 7039 w 2230936"/>
                <a:gd name="connsiteY13" fmla="*/ 80380 h 2236868"/>
                <a:gd name="connsiteX14" fmla="*/ 23304 w 2230936"/>
                <a:gd name="connsiteY14" fmla="*/ 67738 h 2236868"/>
                <a:gd name="connsiteX15" fmla="*/ 265454 w 2230936"/>
                <a:gd name="connsiteY15" fmla="*/ 91 h 22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30936" h="2236868">
                  <a:moveTo>
                    <a:pt x="265454" y="91"/>
                  </a:moveTo>
                  <a:cubicBezTo>
                    <a:pt x="383996" y="2485"/>
                    <a:pt x="490690" y="52073"/>
                    <a:pt x="567748" y="130703"/>
                  </a:cubicBezTo>
                  <a:lnTo>
                    <a:pt x="576660" y="141704"/>
                  </a:lnTo>
                  <a:lnTo>
                    <a:pt x="572718" y="219775"/>
                  </a:lnTo>
                  <a:cubicBezTo>
                    <a:pt x="572718" y="1019096"/>
                    <a:pt x="1220696" y="1667074"/>
                    <a:pt x="2020017" y="1667074"/>
                  </a:cubicBezTo>
                  <a:lnTo>
                    <a:pt x="2155598" y="1660228"/>
                  </a:lnTo>
                  <a:lnTo>
                    <a:pt x="2146283" y="1676846"/>
                  </a:lnTo>
                  <a:cubicBezTo>
                    <a:pt x="2119457" y="1737732"/>
                    <a:pt x="2103980" y="1804793"/>
                    <a:pt x="2102554" y="1875382"/>
                  </a:cubicBezTo>
                  <a:cubicBezTo>
                    <a:pt x="2100416" y="1981266"/>
                    <a:pt x="2130188" y="2080495"/>
                    <a:pt x="2183119" y="2163773"/>
                  </a:cubicBezTo>
                  <a:lnTo>
                    <a:pt x="2230936" y="2225293"/>
                  </a:lnTo>
                  <a:lnTo>
                    <a:pt x="2223329" y="2226454"/>
                  </a:lnTo>
                  <a:cubicBezTo>
                    <a:pt x="2155521" y="2233341"/>
                    <a:pt x="2086719" y="2236868"/>
                    <a:pt x="2017093" y="2236868"/>
                  </a:cubicBezTo>
                  <a:cubicBezTo>
                    <a:pt x="903083" y="2236868"/>
                    <a:pt x="0" y="1333785"/>
                    <a:pt x="0" y="219775"/>
                  </a:cubicBezTo>
                  <a:lnTo>
                    <a:pt x="7039" y="80380"/>
                  </a:lnTo>
                  <a:lnTo>
                    <a:pt x="23304" y="67738"/>
                  </a:lnTo>
                  <a:cubicBezTo>
                    <a:pt x="93229" y="23294"/>
                    <a:pt x="176548" y="-1704"/>
                    <a:pt x="265454" y="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2895841" y="1199045"/>
            <a:ext cx="3352319" cy="3352319"/>
          </a:xfrm>
          <a:prstGeom prst="ellipse">
            <a:avLst/>
          </a:prstGeom>
          <a:noFill/>
          <a:ln w="3175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椭圆 4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3427252" y="1557717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椭圆 4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5210668" y="1557717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椭圆 4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3427252" y="3462048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椭圆 4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5210668" y="3462048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4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567970" y="12884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群体大量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55281" y="1690074"/>
            <a:ext cx="2359676" cy="79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我国听障儿童总数达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460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多万人，先天性耳聋发生率为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1‰~3‰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，是一个非常庞大的群体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  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8" name="文本框 4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567970" y="3182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患者偏向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55281" y="3462048"/>
            <a:ext cx="2020685" cy="79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音乐治疗因其安全无副作用、简单便捷等显著优点而深受广大患者喜爱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50" name="文本框 4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6478796" y="1288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急迫需求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矩形 5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478796" y="1657805"/>
            <a:ext cx="2262615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听力障碍一定要早发现早治疗，避免错过最佳治疗时间窗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57" name="文本框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6478796" y="31825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社会关注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矩形 5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478797" y="3530147"/>
            <a:ext cx="2419926" cy="79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国家对残疾人的重视程度逐步提高，并提出了一系列措施来保障残疾人福祉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2" name="任意多边形: 形状 6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6479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Group 52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3603406" y="1735317"/>
            <a:ext cx="267277" cy="264382"/>
            <a:chOff x="2048" y="797"/>
            <a:chExt cx="1662" cy="1644"/>
          </a:xfrm>
          <a:solidFill>
            <a:schemeClr val="bg1"/>
          </a:solidFill>
        </p:grpSpPr>
        <p:sp>
          <p:nvSpPr>
            <p:cNvPr id="69" name="Freeform 53"/>
            <p:cNvSpPr>
              <a:spLocks noEditPoints="1"/>
            </p:cNvSpPr>
            <p:nvPr/>
          </p:nvSpPr>
          <p:spPr bwMode="auto">
            <a:xfrm>
              <a:off x="2048" y="797"/>
              <a:ext cx="1257" cy="1256"/>
            </a:xfrm>
            <a:custGeom>
              <a:avLst/>
              <a:gdLst>
                <a:gd name="T0" fmla="*/ 264 w 528"/>
                <a:gd name="T1" fmla="*/ 528 h 528"/>
                <a:gd name="T2" fmla="*/ 0 w 528"/>
                <a:gd name="T3" fmla="*/ 264 h 528"/>
                <a:gd name="T4" fmla="*/ 264 w 528"/>
                <a:gd name="T5" fmla="*/ 0 h 528"/>
                <a:gd name="T6" fmla="*/ 528 w 528"/>
                <a:gd name="T7" fmla="*/ 264 h 528"/>
                <a:gd name="T8" fmla="*/ 264 w 528"/>
                <a:gd name="T9" fmla="*/ 528 h 528"/>
                <a:gd name="T10" fmla="*/ 264 w 528"/>
                <a:gd name="T11" fmla="*/ 43 h 528"/>
                <a:gd name="T12" fmla="*/ 43 w 528"/>
                <a:gd name="T13" fmla="*/ 264 h 528"/>
                <a:gd name="T14" fmla="*/ 264 w 528"/>
                <a:gd name="T15" fmla="*/ 485 h 528"/>
                <a:gd name="T16" fmla="*/ 485 w 528"/>
                <a:gd name="T17" fmla="*/ 264 h 528"/>
                <a:gd name="T18" fmla="*/ 264 w 528"/>
                <a:gd name="T19" fmla="*/ 4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8" h="528">
                  <a:moveTo>
                    <a:pt x="264" y="528"/>
                  </a:moveTo>
                  <a:cubicBezTo>
                    <a:pt x="118" y="528"/>
                    <a:pt x="0" y="410"/>
                    <a:pt x="0" y="264"/>
                  </a:cubicBezTo>
                  <a:cubicBezTo>
                    <a:pt x="0" y="118"/>
                    <a:pt x="118" y="0"/>
                    <a:pt x="264" y="0"/>
                  </a:cubicBezTo>
                  <a:cubicBezTo>
                    <a:pt x="410" y="0"/>
                    <a:pt x="528" y="118"/>
                    <a:pt x="528" y="264"/>
                  </a:cubicBezTo>
                  <a:cubicBezTo>
                    <a:pt x="528" y="410"/>
                    <a:pt x="410" y="528"/>
                    <a:pt x="264" y="528"/>
                  </a:cubicBezTo>
                  <a:close/>
                  <a:moveTo>
                    <a:pt x="264" y="43"/>
                  </a:moveTo>
                  <a:cubicBezTo>
                    <a:pt x="142" y="43"/>
                    <a:pt x="43" y="142"/>
                    <a:pt x="43" y="264"/>
                  </a:cubicBezTo>
                  <a:cubicBezTo>
                    <a:pt x="43" y="386"/>
                    <a:pt x="142" y="485"/>
                    <a:pt x="264" y="485"/>
                  </a:cubicBezTo>
                  <a:cubicBezTo>
                    <a:pt x="386" y="485"/>
                    <a:pt x="485" y="386"/>
                    <a:pt x="485" y="264"/>
                  </a:cubicBezTo>
                  <a:cubicBezTo>
                    <a:pt x="485" y="142"/>
                    <a:pt x="386" y="43"/>
                    <a:pt x="26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Freeform 54"/>
            <p:cNvSpPr/>
            <p:nvPr/>
          </p:nvSpPr>
          <p:spPr bwMode="auto">
            <a:xfrm>
              <a:off x="2277" y="968"/>
              <a:ext cx="426" cy="262"/>
            </a:xfrm>
            <a:custGeom>
              <a:avLst/>
              <a:gdLst>
                <a:gd name="T0" fmla="*/ 12 w 179"/>
                <a:gd name="T1" fmla="*/ 110 h 110"/>
                <a:gd name="T2" fmla="*/ 6 w 179"/>
                <a:gd name="T3" fmla="*/ 109 h 110"/>
                <a:gd name="T4" fmla="*/ 3 w 179"/>
                <a:gd name="T5" fmla="*/ 94 h 110"/>
                <a:gd name="T6" fmla="*/ 168 w 179"/>
                <a:gd name="T7" fmla="*/ 0 h 110"/>
                <a:gd name="T8" fmla="*/ 179 w 179"/>
                <a:gd name="T9" fmla="*/ 11 h 110"/>
                <a:gd name="T10" fmla="*/ 168 w 179"/>
                <a:gd name="T11" fmla="*/ 21 h 110"/>
                <a:gd name="T12" fmla="*/ 21 w 179"/>
                <a:gd name="T13" fmla="*/ 105 h 110"/>
                <a:gd name="T14" fmla="*/ 12 w 17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10">
                  <a:moveTo>
                    <a:pt x="12" y="110"/>
                  </a:moveTo>
                  <a:cubicBezTo>
                    <a:pt x="10" y="110"/>
                    <a:pt x="8" y="110"/>
                    <a:pt x="6" y="109"/>
                  </a:cubicBezTo>
                  <a:cubicBezTo>
                    <a:pt x="1" y="106"/>
                    <a:pt x="0" y="99"/>
                    <a:pt x="3" y="94"/>
                  </a:cubicBezTo>
                  <a:cubicBezTo>
                    <a:pt x="37" y="36"/>
                    <a:pt x="101" y="0"/>
                    <a:pt x="168" y="0"/>
                  </a:cubicBezTo>
                  <a:cubicBezTo>
                    <a:pt x="174" y="0"/>
                    <a:pt x="179" y="5"/>
                    <a:pt x="179" y="11"/>
                  </a:cubicBezTo>
                  <a:cubicBezTo>
                    <a:pt x="179" y="16"/>
                    <a:pt x="174" y="21"/>
                    <a:pt x="168" y="21"/>
                  </a:cubicBezTo>
                  <a:cubicBezTo>
                    <a:pt x="108" y="21"/>
                    <a:pt x="52" y="53"/>
                    <a:pt x="21" y="105"/>
                  </a:cubicBezTo>
                  <a:cubicBezTo>
                    <a:pt x="19" y="108"/>
                    <a:pt x="16" y="110"/>
                    <a:pt x="12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Freeform 55"/>
            <p:cNvSpPr/>
            <p:nvPr/>
          </p:nvSpPr>
          <p:spPr bwMode="auto">
            <a:xfrm>
              <a:off x="2219" y="1299"/>
              <a:ext cx="65" cy="136"/>
            </a:xfrm>
            <a:custGeom>
              <a:avLst/>
              <a:gdLst>
                <a:gd name="T0" fmla="*/ 11 w 27"/>
                <a:gd name="T1" fmla="*/ 57 h 57"/>
                <a:gd name="T2" fmla="*/ 0 w 27"/>
                <a:gd name="T3" fmla="*/ 47 h 57"/>
                <a:gd name="T4" fmla="*/ 5 w 27"/>
                <a:gd name="T5" fmla="*/ 9 h 57"/>
                <a:gd name="T6" fmla="*/ 18 w 27"/>
                <a:gd name="T7" fmla="*/ 1 h 57"/>
                <a:gd name="T8" fmla="*/ 26 w 27"/>
                <a:gd name="T9" fmla="*/ 14 h 57"/>
                <a:gd name="T10" fmla="*/ 21 w 27"/>
                <a:gd name="T11" fmla="*/ 47 h 57"/>
                <a:gd name="T12" fmla="*/ 11 w 2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7">
                  <a:moveTo>
                    <a:pt x="11" y="57"/>
                  </a:moveTo>
                  <a:cubicBezTo>
                    <a:pt x="5" y="57"/>
                    <a:pt x="0" y="53"/>
                    <a:pt x="0" y="47"/>
                  </a:cubicBezTo>
                  <a:cubicBezTo>
                    <a:pt x="0" y="31"/>
                    <a:pt x="2" y="23"/>
                    <a:pt x="5" y="9"/>
                  </a:cubicBezTo>
                  <a:cubicBezTo>
                    <a:pt x="6" y="3"/>
                    <a:pt x="12" y="0"/>
                    <a:pt x="18" y="1"/>
                  </a:cubicBezTo>
                  <a:cubicBezTo>
                    <a:pt x="24" y="2"/>
                    <a:pt x="27" y="8"/>
                    <a:pt x="26" y="14"/>
                  </a:cubicBezTo>
                  <a:cubicBezTo>
                    <a:pt x="23" y="27"/>
                    <a:pt x="21" y="34"/>
                    <a:pt x="21" y="47"/>
                  </a:cubicBezTo>
                  <a:cubicBezTo>
                    <a:pt x="21" y="53"/>
                    <a:pt x="17" y="57"/>
                    <a:pt x="1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Freeform 56"/>
            <p:cNvSpPr>
              <a:spLocks noEditPoints="1"/>
            </p:cNvSpPr>
            <p:nvPr/>
          </p:nvSpPr>
          <p:spPr bwMode="auto">
            <a:xfrm>
              <a:off x="2988" y="1727"/>
              <a:ext cx="722" cy="714"/>
            </a:xfrm>
            <a:custGeom>
              <a:avLst/>
              <a:gdLst>
                <a:gd name="T0" fmla="*/ 238 w 303"/>
                <a:gd name="T1" fmla="*/ 300 h 300"/>
                <a:gd name="T2" fmla="*/ 192 w 303"/>
                <a:gd name="T3" fmla="*/ 281 h 300"/>
                <a:gd name="T4" fmla="*/ 18 w 303"/>
                <a:gd name="T5" fmla="*/ 107 h 300"/>
                <a:gd name="T6" fmla="*/ 6 w 303"/>
                <a:gd name="T7" fmla="*/ 60 h 300"/>
                <a:gd name="T8" fmla="*/ 29 w 303"/>
                <a:gd name="T9" fmla="*/ 26 h 300"/>
                <a:gd name="T10" fmla="*/ 77 w 303"/>
                <a:gd name="T11" fmla="*/ 0 h 300"/>
                <a:gd name="T12" fmla="*/ 110 w 303"/>
                <a:gd name="T13" fmla="*/ 15 h 300"/>
                <a:gd name="T14" fmla="*/ 284 w 303"/>
                <a:gd name="T15" fmla="*/ 189 h 300"/>
                <a:gd name="T16" fmla="*/ 303 w 303"/>
                <a:gd name="T17" fmla="*/ 235 h 300"/>
                <a:gd name="T18" fmla="*/ 284 w 303"/>
                <a:gd name="T19" fmla="*/ 281 h 300"/>
                <a:gd name="T20" fmla="*/ 238 w 303"/>
                <a:gd name="T21" fmla="*/ 300 h 300"/>
                <a:gd name="T22" fmla="*/ 47 w 303"/>
                <a:gd name="T23" fmla="*/ 74 h 300"/>
                <a:gd name="T24" fmla="*/ 49 w 303"/>
                <a:gd name="T25" fmla="*/ 76 h 300"/>
                <a:gd name="T26" fmla="*/ 223 w 303"/>
                <a:gd name="T27" fmla="*/ 250 h 300"/>
                <a:gd name="T28" fmla="*/ 253 w 303"/>
                <a:gd name="T29" fmla="*/ 250 h 300"/>
                <a:gd name="T30" fmla="*/ 260 w 303"/>
                <a:gd name="T31" fmla="*/ 235 h 300"/>
                <a:gd name="T32" fmla="*/ 253 w 303"/>
                <a:gd name="T33" fmla="*/ 220 h 300"/>
                <a:gd name="T34" fmla="*/ 79 w 303"/>
                <a:gd name="T35" fmla="*/ 46 h 300"/>
                <a:gd name="T36" fmla="*/ 77 w 303"/>
                <a:gd name="T37" fmla="*/ 44 h 300"/>
                <a:gd name="T38" fmla="*/ 60 w 303"/>
                <a:gd name="T39" fmla="*/ 56 h 300"/>
                <a:gd name="T40" fmla="*/ 47 w 303"/>
                <a:gd name="T41" fmla="*/ 74 h 300"/>
                <a:gd name="T42" fmla="*/ 47 w 303"/>
                <a:gd name="T43" fmla="*/ 7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300">
                  <a:moveTo>
                    <a:pt x="238" y="300"/>
                  </a:moveTo>
                  <a:cubicBezTo>
                    <a:pt x="221" y="300"/>
                    <a:pt x="205" y="293"/>
                    <a:pt x="192" y="281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5" y="93"/>
                    <a:pt x="0" y="77"/>
                    <a:pt x="6" y="60"/>
                  </a:cubicBezTo>
                  <a:cubicBezTo>
                    <a:pt x="10" y="46"/>
                    <a:pt x="21" y="34"/>
                    <a:pt x="29" y="26"/>
                  </a:cubicBezTo>
                  <a:cubicBezTo>
                    <a:pt x="42" y="13"/>
                    <a:pt x="57" y="0"/>
                    <a:pt x="77" y="0"/>
                  </a:cubicBezTo>
                  <a:cubicBezTo>
                    <a:pt x="85" y="0"/>
                    <a:pt x="98" y="3"/>
                    <a:pt x="110" y="15"/>
                  </a:cubicBezTo>
                  <a:cubicBezTo>
                    <a:pt x="284" y="189"/>
                    <a:pt x="284" y="189"/>
                    <a:pt x="284" y="189"/>
                  </a:cubicBezTo>
                  <a:cubicBezTo>
                    <a:pt x="296" y="201"/>
                    <a:pt x="303" y="218"/>
                    <a:pt x="303" y="235"/>
                  </a:cubicBezTo>
                  <a:cubicBezTo>
                    <a:pt x="303" y="252"/>
                    <a:pt x="296" y="269"/>
                    <a:pt x="284" y="281"/>
                  </a:cubicBezTo>
                  <a:cubicBezTo>
                    <a:pt x="272" y="293"/>
                    <a:pt x="255" y="300"/>
                    <a:pt x="238" y="300"/>
                  </a:cubicBezTo>
                  <a:close/>
                  <a:moveTo>
                    <a:pt x="47" y="74"/>
                  </a:moveTo>
                  <a:cubicBezTo>
                    <a:pt x="47" y="74"/>
                    <a:pt x="47" y="75"/>
                    <a:pt x="49" y="76"/>
                  </a:cubicBezTo>
                  <a:cubicBezTo>
                    <a:pt x="223" y="250"/>
                    <a:pt x="223" y="250"/>
                    <a:pt x="223" y="250"/>
                  </a:cubicBezTo>
                  <a:cubicBezTo>
                    <a:pt x="231" y="258"/>
                    <a:pt x="245" y="258"/>
                    <a:pt x="253" y="250"/>
                  </a:cubicBezTo>
                  <a:cubicBezTo>
                    <a:pt x="257" y="246"/>
                    <a:pt x="260" y="241"/>
                    <a:pt x="260" y="235"/>
                  </a:cubicBezTo>
                  <a:cubicBezTo>
                    <a:pt x="260" y="229"/>
                    <a:pt x="257" y="224"/>
                    <a:pt x="253" y="220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8" y="44"/>
                    <a:pt x="77" y="44"/>
                    <a:pt x="77" y="44"/>
                  </a:cubicBezTo>
                  <a:cubicBezTo>
                    <a:pt x="76" y="44"/>
                    <a:pt x="72" y="44"/>
                    <a:pt x="60" y="56"/>
                  </a:cubicBezTo>
                  <a:cubicBezTo>
                    <a:pt x="47" y="69"/>
                    <a:pt x="47" y="73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3" name="Group 59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5392643" y="1740298"/>
            <a:ext cx="255635" cy="254420"/>
            <a:chOff x="2039" y="775"/>
            <a:chExt cx="1683" cy="1675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2039" y="775"/>
              <a:ext cx="1683" cy="1675"/>
            </a:xfrm>
            <a:custGeom>
              <a:avLst/>
              <a:gdLst>
                <a:gd name="T0" fmla="*/ 485 w 707"/>
                <a:gd name="T1" fmla="*/ 704 h 704"/>
                <a:gd name="T2" fmla="*/ 419 w 707"/>
                <a:gd name="T3" fmla="*/ 672 h 704"/>
                <a:gd name="T4" fmla="*/ 37 w 707"/>
                <a:gd name="T5" fmla="*/ 290 h 704"/>
                <a:gd name="T6" fmla="*/ 7 w 707"/>
                <a:gd name="T7" fmla="*/ 206 h 704"/>
                <a:gd name="T8" fmla="*/ 74 w 707"/>
                <a:gd name="T9" fmla="*/ 149 h 704"/>
                <a:gd name="T10" fmla="*/ 595 w 707"/>
                <a:gd name="T11" fmla="*/ 10 h 704"/>
                <a:gd name="T12" fmla="*/ 688 w 707"/>
                <a:gd name="T13" fmla="*/ 33 h 704"/>
                <a:gd name="T14" fmla="*/ 699 w 707"/>
                <a:gd name="T15" fmla="*/ 114 h 704"/>
                <a:gd name="T16" fmla="*/ 560 w 707"/>
                <a:gd name="T17" fmla="*/ 635 h 704"/>
                <a:gd name="T18" fmla="*/ 485 w 707"/>
                <a:gd name="T19" fmla="*/ 704 h 704"/>
                <a:gd name="T20" fmla="*/ 627 w 707"/>
                <a:gd name="T21" fmla="*/ 49 h 704"/>
                <a:gd name="T22" fmla="*/ 606 w 707"/>
                <a:gd name="T23" fmla="*/ 52 h 704"/>
                <a:gd name="T24" fmla="*/ 85 w 707"/>
                <a:gd name="T25" fmla="*/ 191 h 704"/>
                <a:gd name="T26" fmla="*/ 49 w 707"/>
                <a:gd name="T27" fmla="*/ 218 h 704"/>
                <a:gd name="T28" fmla="*/ 68 w 707"/>
                <a:gd name="T29" fmla="*/ 259 h 704"/>
                <a:gd name="T30" fmla="*/ 449 w 707"/>
                <a:gd name="T31" fmla="*/ 641 h 704"/>
                <a:gd name="T32" fmla="*/ 485 w 707"/>
                <a:gd name="T33" fmla="*/ 660 h 704"/>
                <a:gd name="T34" fmla="*/ 517 w 707"/>
                <a:gd name="T35" fmla="*/ 623 h 704"/>
                <a:gd name="T36" fmla="*/ 656 w 707"/>
                <a:gd name="T37" fmla="*/ 103 h 704"/>
                <a:gd name="T38" fmla="*/ 653 w 707"/>
                <a:gd name="T39" fmla="*/ 60 h 704"/>
                <a:gd name="T40" fmla="*/ 627 w 707"/>
                <a:gd name="T41" fmla="*/ 4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7" h="704">
                  <a:moveTo>
                    <a:pt x="485" y="704"/>
                  </a:moveTo>
                  <a:cubicBezTo>
                    <a:pt x="462" y="704"/>
                    <a:pt x="439" y="693"/>
                    <a:pt x="419" y="672"/>
                  </a:cubicBezTo>
                  <a:cubicBezTo>
                    <a:pt x="37" y="290"/>
                    <a:pt x="37" y="290"/>
                    <a:pt x="37" y="290"/>
                  </a:cubicBezTo>
                  <a:cubicBezTo>
                    <a:pt x="10" y="264"/>
                    <a:pt x="0" y="234"/>
                    <a:pt x="7" y="206"/>
                  </a:cubicBezTo>
                  <a:cubicBezTo>
                    <a:pt x="15" y="179"/>
                    <a:pt x="38" y="159"/>
                    <a:pt x="74" y="149"/>
                  </a:cubicBezTo>
                  <a:cubicBezTo>
                    <a:pt x="595" y="10"/>
                    <a:pt x="595" y="10"/>
                    <a:pt x="595" y="10"/>
                  </a:cubicBezTo>
                  <a:cubicBezTo>
                    <a:pt x="634" y="0"/>
                    <a:pt x="669" y="8"/>
                    <a:pt x="688" y="33"/>
                  </a:cubicBezTo>
                  <a:cubicBezTo>
                    <a:pt x="703" y="54"/>
                    <a:pt x="707" y="82"/>
                    <a:pt x="699" y="114"/>
                  </a:cubicBezTo>
                  <a:cubicBezTo>
                    <a:pt x="560" y="635"/>
                    <a:pt x="560" y="635"/>
                    <a:pt x="560" y="635"/>
                  </a:cubicBezTo>
                  <a:cubicBezTo>
                    <a:pt x="548" y="678"/>
                    <a:pt x="520" y="704"/>
                    <a:pt x="485" y="704"/>
                  </a:cubicBezTo>
                  <a:close/>
                  <a:moveTo>
                    <a:pt x="627" y="49"/>
                  </a:moveTo>
                  <a:cubicBezTo>
                    <a:pt x="620" y="49"/>
                    <a:pt x="613" y="50"/>
                    <a:pt x="606" y="52"/>
                  </a:cubicBezTo>
                  <a:cubicBezTo>
                    <a:pt x="85" y="191"/>
                    <a:pt x="85" y="191"/>
                    <a:pt x="85" y="191"/>
                  </a:cubicBezTo>
                  <a:cubicBezTo>
                    <a:pt x="66" y="197"/>
                    <a:pt x="53" y="206"/>
                    <a:pt x="49" y="218"/>
                  </a:cubicBezTo>
                  <a:cubicBezTo>
                    <a:pt x="46" y="229"/>
                    <a:pt x="53" y="245"/>
                    <a:pt x="68" y="259"/>
                  </a:cubicBezTo>
                  <a:cubicBezTo>
                    <a:pt x="449" y="641"/>
                    <a:pt x="449" y="641"/>
                    <a:pt x="449" y="641"/>
                  </a:cubicBezTo>
                  <a:cubicBezTo>
                    <a:pt x="462" y="653"/>
                    <a:pt x="474" y="660"/>
                    <a:pt x="485" y="660"/>
                  </a:cubicBezTo>
                  <a:cubicBezTo>
                    <a:pt x="505" y="660"/>
                    <a:pt x="515" y="634"/>
                    <a:pt x="517" y="623"/>
                  </a:cubicBezTo>
                  <a:cubicBezTo>
                    <a:pt x="656" y="103"/>
                    <a:pt x="656" y="103"/>
                    <a:pt x="656" y="103"/>
                  </a:cubicBezTo>
                  <a:cubicBezTo>
                    <a:pt x="661" y="84"/>
                    <a:pt x="660" y="69"/>
                    <a:pt x="653" y="60"/>
                  </a:cubicBezTo>
                  <a:cubicBezTo>
                    <a:pt x="646" y="51"/>
                    <a:pt x="635" y="49"/>
                    <a:pt x="6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61"/>
            <p:cNvSpPr/>
            <p:nvPr/>
          </p:nvSpPr>
          <p:spPr bwMode="auto">
            <a:xfrm>
              <a:off x="3265" y="1815"/>
              <a:ext cx="59" cy="64"/>
            </a:xfrm>
            <a:custGeom>
              <a:avLst/>
              <a:gdLst>
                <a:gd name="T0" fmla="*/ 12 w 25"/>
                <a:gd name="T1" fmla="*/ 27 h 27"/>
                <a:gd name="T2" fmla="*/ 10 w 25"/>
                <a:gd name="T3" fmla="*/ 27 h 27"/>
                <a:gd name="T4" fmla="*/ 2 w 25"/>
                <a:gd name="T5" fmla="*/ 14 h 27"/>
                <a:gd name="T6" fmla="*/ 3 w 25"/>
                <a:gd name="T7" fmla="*/ 9 h 27"/>
                <a:gd name="T8" fmla="*/ 16 w 25"/>
                <a:gd name="T9" fmla="*/ 1 h 27"/>
                <a:gd name="T10" fmla="*/ 24 w 25"/>
                <a:gd name="T11" fmla="*/ 15 h 27"/>
                <a:gd name="T12" fmla="*/ 23 w 25"/>
                <a:gd name="T13" fmla="*/ 19 h 27"/>
                <a:gd name="T14" fmla="*/ 12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2" y="27"/>
                  </a:moveTo>
                  <a:cubicBezTo>
                    <a:pt x="11" y="27"/>
                    <a:pt x="10" y="27"/>
                    <a:pt x="10" y="27"/>
                  </a:cubicBezTo>
                  <a:cubicBezTo>
                    <a:pt x="4" y="25"/>
                    <a:pt x="0" y="19"/>
                    <a:pt x="2" y="1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3"/>
                    <a:pt x="10" y="0"/>
                    <a:pt x="16" y="1"/>
                  </a:cubicBezTo>
                  <a:cubicBezTo>
                    <a:pt x="22" y="3"/>
                    <a:pt x="25" y="9"/>
                    <a:pt x="24" y="15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4"/>
                    <a:pt x="17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Freeform 62"/>
            <p:cNvSpPr/>
            <p:nvPr/>
          </p:nvSpPr>
          <p:spPr bwMode="auto">
            <a:xfrm>
              <a:off x="3193" y="1891"/>
              <a:ext cx="112" cy="267"/>
            </a:xfrm>
            <a:custGeom>
              <a:avLst/>
              <a:gdLst>
                <a:gd name="T0" fmla="*/ 12 w 47"/>
                <a:gd name="T1" fmla="*/ 112 h 112"/>
                <a:gd name="T2" fmla="*/ 9 w 47"/>
                <a:gd name="T3" fmla="*/ 112 h 112"/>
                <a:gd name="T4" fmla="*/ 1 w 47"/>
                <a:gd name="T5" fmla="*/ 99 h 112"/>
                <a:gd name="T6" fmla="*/ 25 w 47"/>
                <a:gd name="T7" fmla="*/ 9 h 112"/>
                <a:gd name="T8" fmla="*/ 38 w 47"/>
                <a:gd name="T9" fmla="*/ 1 h 112"/>
                <a:gd name="T10" fmla="*/ 46 w 47"/>
                <a:gd name="T11" fmla="*/ 14 h 112"/>
                <a:gd name="T12" fmla="*/ 22 w 47"/>
                <a:gd name="T13" fmla="*/ 104 h 112"/>
                <a:gd name="T14" fmla="*/ 12 w 47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12">
                  <a:moveTo>
                    <a:pt x="12" y="112"/>
                  </a:moveTo>
                  <a:cubicBezTo>
                    <a:pt x="11" y="112"/>
                    <a:pt x="10" y="112"/>
                    <a:pt x="9" y="112"/>
                  </a:cubicBezTo>
                  <a:cubicBezTo>
                    <a:pt x="3" y="110"/>
                    <a:pt x="0" y="104"/>
                    <a:pt x="1" y="9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3"/>
                    <a:pt x="32" y="0"/>
                    <a:pt x="38" y="1"/>
                  </a:cubicBezTo>
                  <a:cubicBezTo>
                    <a:pt x="44" y="3"/>
                    <a:pt x="47" y="9"/>
                    <a:pt x="46" y="1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1" y="109"/>
                    <a:pt x="17" y="112"/>
                    <a:pt x="12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2569" y="1487"/>
              <a:ext cx="462" cy="457"/>
            </a:xfrm>
            <a:custGeom>
              <a:avLst/>
              <a:gdLst>
                <a:gd name="T0" fmla="*/ 24 w 194"/>
                <a:gd name="T1" fmla="*/ 192 h 192"/>
                <a:gd name="T2" fmla="*/ 8 w 194"/>
                <a:gd name="T3" fmla="*/ 186 h 192"/>
                <a:gd name="T4" fmla="*/ 8 w 194"/>
                <a:gd name="T5" fmla="*/ 155 h 192"/>
                <a:gd name="T6" fmla="*/ 155 w 194"/>
                <a:gd name="T7" fmla="*/ 8 h 192"/>
                <a:gd name="T8" fmla="*/ 186 w 194"/>
                <a:gd name="T9" fmla="*/ 8 h 192"/>
                <a:gd name="T10" fmla="*/ 186 w 194"/>
                <a:gd name="T11" fmla="*/ 39 h 192"/>
                <a:gd name="T12" fmla="*/ 39 w 194"/>
                <a:gd name="T13" fmla="*/ 186 h 192"/>
                <a:gd name="T14" fmla="*/ 24 w 194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192">
                  <a:moveTo>
                    <a:pt x="24" y="192"/>
                  </a:moveTo>
                  <a:cubicBezTo>
                    <a:pt x="18" y="192"/>
                    <a:pt x="13" y="190"/>
                    <a:pt x="8" y="186"/>
                  </a:cubicBezTo>
                  <a:cubicBezTo>
                    <a:pt x="0" y="177"/>
                    <a:pt x="0" y="163"/>
                    <a:pt x="8" y="155"/>
                  </a:cubicBezTo>
                  <a:cubicBezTo>
                    <a:pt x="155" y="8"/>
                    <a:pt x="155" y="8"/>
                    <a:pt x="155" y="8"/>
                  </a:cubicBezTo>
                  <a:cubicBezTo>
                    <a:pt x="164" y="0"/>
                    <a:pt x="177" y="0"/>
                    <a:pt x="186" y="8"/>
                  </a:cubicBezTo>
                  <a:cubicBezTo>
                    <a:pt x="194" y="17"/>
                    <a:pt x="194" y="31"/>
                    <a:pt x="186" y="39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5" y="190"/>
                    <a:pt x="29" y="192"/>
                    <a:pt x="2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8" name="Group 66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3603536" y="3638731"/>
            <a:ext cx="267017" cy="266216"/>
            <a:chOff x="2043" y="790"/>
            <a:chExt cx="1667" cy="1662"/>
          </a:xfrm>
          <a:solidFill>
            <a:schemeClr val="bg1"/>
          </a:solidFill>
        </p:grpSpPr>
        <p:sp>
          <p:nvSpPr>
            <p:cNvPr id="79" name="Freeform 67"/>
            <p:cNvSpPr/>
            <p:nvPr/>
          </p:nvSpPr>
          <p:spPr bwMode="auto">
            <a:xfrm>
              <a:off x="2043" y="790"/>
              <a:ext cx="1667" cy="1662"/>
            </a:xfrm>
            <a:custGeom>
              <a:avLst/>
              <a:gdLst>
                <a:gd name="T0" fmla="*/ 199 w 701"/>
                <a:gd name="T1" fmla="*/ 698 h 698"/>
                <a:gd name="T2" fmla="*/ 185 w 701"/>
                <a:gd name="T3" fmla="*/ 693 h 698"/>
                <a:gd name="T4" fmla="*/ 179 w 701"/>
                <a:gd name="T5" fmla="*/ 668 h 698"/>
                <a:gd name="T6" fmla="*/ 204 w 701"/>
                <a:gd name="T7" fmla="*/ 609 h 698"/>
                <a:gd name="T8" fmla="*/ 212 w 701"/>
                <a:gd name="T9" fmla="*/ 585 h 698"/>
                <a:gd name="T10" fmla="*/ 215 w 701"/>
                <a:gd name="T11" fmla="*/ 558 h 698"/>
                <a:gd name="T12" fmla="*/ 245 w 701"/>
                <a:gd name="T13" fmla="*/ 558 h 698"/>
                <a:gd name="T14" fmla="*/ 244 w 701"/>
                <a:gd name="T15" fmla="*/ 627 h 698"/>
                <a:gd name="T16" fmla="*/ 243 w 701"/>
                <a:gd name="T17" fmla="*/ 628 h 698"/>
                <a:gd name="T18" fmla="*/ 341 w 701"/>
                <a:gd name="T19" fmla="*/ 574 h 698"/>
                <a:gd name="T20" fmla="*/ 352 w 701"/>
                <a:gd name="T21" fmla="*/ 571 h 698"/>
                <a:gd name="T22" fmla="*/ 657 w 701"/>
                <a:gd name="T23" fmla="*/ 302 h 698"/>
                <a:gd name="T24" fmla="*/ 352 w 701"/>
                <a:gd name="T25" fmla="*/ 44 h 698"/>
                <a:gd name="T26" fmla="*/ 46 w 701"/>
                <a:gd name="T27" fmla="*/ 303 h 698"/>
                <a:gd name="T28" fmla="*/ 160 w 701"/>
                <a:gd name="T29" fmla="*/ 512 h 698"/>
                <a:gd name="T30" fmla="*/ 166 w 701"/>
                <a:gd name="T31" fmla="*/ 542 h 698"/>
                <a:gd name="T32" fmla="*/ 135 w 701"/>
                <a:gd name="T33" fmla="*/ 547 h 698"/>
                <a:gd name="T34" fmla="*/ 3 w 701"/>
                <a:gd name="T35" fmla="*/ 301 h 698"/>
                <a:gd name="T36" fmla="*/ 352 w 701"/>
                <a:gd name="T37" fmla="*/ 0 h 698"/>
                <a:gd name="T38" fmla="*/ 701 w 701"/>
                <a:gd name="T39" fmla="*/ 302 h 698"/>
                <a:gd name="T40" fmla="*/ 358 w 701"/>
                <a:gd name="T41" fmla="*/ 615 h 698"/>
                <a:gd name="T42" fmla="*/ 210 w 701"/>
                <a:gd name="T43" fmla="*/ 696 h 698"/>
                <a:gd name="T44" fmla="*/ 199 w 701"/>
                <a:gd name="T45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1" h="698">
                  <a:moveTo>
                    <a:pt x="199" y="698"/>
                  </a:moveTo>
                  <a:cubicBezTo>
                    <a:pt x="194" y="698"/>
                    <a:pt x="189" y="696"/>
                    <a:pt x="185" y="693"/>
                  </a:cubicBezTo>
                  <a:cubicBezTo>
                    <a:pt x="178" y="687"/>
                    <a:pt x="176" y="677"/>
                    <a:pt x="179" y="668"/>
                  </a:cubicBezTo>
                  <a:cubicBezTo>
                    <a:pt x="204" y="609"/>
                    <a:pt x="204" y="609"/>
                    <a:pt x="204" y="609"/>
                  </a:cubicBezTo>
                  <a:cubicBezTo>
                    <a:pt x="208" y="600"/>
                    <a:pt x="211" y="589"/>
                    <a:pt x="212" y="585"/>
                  </a:cubicBezTo>
                  <a:cubicBezTo>
                    <a:pt x="206" y="576"/>
                    <a:pt x="207" y="565"/>
                    <a:pt x="215" y="558"/>
                  </a:cubicBezTo>
                  <a:cubicBezTo>
                    <a:pt x="223" y="549"/>
                    <a:pt x="237" y="549"/>
                    <a:pt x="245" y="558"/>
                  </a:cubicBezTo>
                  <a:cubicBezTo>
                    <a:pt x="264" y="576"/>
                    <a:pt x="252" y="609"/>
                    <a:pt x="244" y="627"/>
                  </a:cubicBezTo>
                  <a:cubicBezTo>
                    <a:pt x="243" y="628"/>
                    <a:pt x="243" y="628"/>
                    <a:pt x="243" y="628"/>
                  </a:cubicBezTo>
                  <a:cubicBezTo>
                    <a:pt x="341" y="574"/>
                    <a:pt x="341" y="574"/>
                    <a:pt x="341" y="574"/>
                  </a:cubicBezTo>
                  <a:cubicBezTo>
                    <a:pt x="345" y="572"/>
                    <a:pt x="348" y="571"/>
                    <a:pt x="352" y="571"/>
                  </a:cubicBezTo>
                  <a:cubicBezTo>
                    <a:pt x="520" y="571"/>
                    <a:pt x="657" y="451"/>
                    <a:pt x="657" y="302"/>
                  </a:cubicBezTo>
                  <a:cubicBezTo>
                    <a:pt x="657" y="164"/>
                    <a:pt x="515" y="44"/>
                    <a:pt x="352" y="44"/>
                  </a:cubicBezTo>
                  <a:cubicBezTo>
                    <a:pt x="190" y="44"/>
                    <a:pt x="51" y="162"/>
                    <a:pt x="46" y="303"/>
                  </a:cubicBezTo>
                  <a:cubicBezTo>
                    <a:pt x="44" y="383"/>
                    <a:pt x="86" y="459"/>
                    <a:pt x="160" y="512"/>
                  </a:cubicBezTo>
                  <a:cubicBezTo>
                    <a:pt x="170" y="519"/>
                    <a:pt x="173" y="532"/>
                    <a:pt x="166" y="542"/>
                  </a:cubicBezTo>
                  <a:cubicBezTo>
                    <a:pt x="159" y="552"/>
                    <a:pt x="145" y="554"/>
                    <a:pt x="135" y="547"/>
                  </a:cubicBezTo>
                  <a:cubicBezTo>
                    <a:pt x="48" y="486"/>
                    <a:pt x="0" y="396"/>
                    <a:pt x="3" y="301"/>
                  </a:cubicBezTo>
                  <a:cubicBezTo>
                    <a:pt x="8" y="138"/>
                    <a:pt x="168" y="0"/>
                    <a:pt x="352" y="0"/>
                  </a:cubicBezTo>
                  <a:cubicBezTo>
                    <a:pt x="541" y="0"/>
                    <a:pt x="701" y="139"/>
                    <a:pt x="701" y="302"/>
                  </a:cubicBezTo>
                  <a:cubicBezTo>
                    <a:pt x="701" y="473"/>
                    <a:pt x="547" y="612"/>
                    <a:pt x="358" y="615"/>
                  </a:cubicBezTo>
                  <a:cubicBezTo>
                    <a:pt x="210" y="696"/>
                    <a:pt x="210" y="696"/>
                    <a:pt x="210" y="696"/>
                  </a:cubicBezTo>
                  <a:cubicBezTo>
                    <a:pt x="206" y="697"/>
                    <a:pt x="203" y="698"/>
                    <a:pt x="199" y="6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Freeform 68"/>
            <p:cNvSpPr/>
            <p:nvPr/>
          </p:nvSpPr>
          <p:spPr bwMode="auto">
            <a:xfrm>
              <a:off x="2521" y="1364"/>
              <a:ext cx="516" cy="50"/>
            </a:xfrm>
            <a:custGeom>
              <a:avLst/>
              <a:gdLst>
                <a:gd name="T0" fmla="*/ 206 w 217"/>
                <a:gd name="T1" fmla="*/ 21 h 21"/>
                <a:gd name="T2" fmla="*/ 11 w 217"/>
                <a:gd name="T3" fmla="*/ 21 h 21"/>
                <a:gd name="T4" fmla="*/ 0 w 217"/>
                <a:gd name="T5" fmla="*/ 10 h 21"/>
                <a:gd name="T6" fmla="*/ 11 w 217"/>
                <a:gd name="T7" fmla="*/ 0 h 21"/>
                <a:gd name="T8" fmla="*/ 206 w 217"/>
                <a:gd name="T9" fmla="*/ 0 h 21"/>
                <a:gd name="T10" fmla="*/ 217 w 217"/>
                <a:gd name="T11" fmla="*/ 10 h 21"/>
                <a:gd name="T12" fmla="*/ 206 w 217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1">
                  <a:moveTo>
                    <a:pt x="206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12" y="0"/>
                    <a:pt x="217" y="4"/>
                    <a:pt x="217" y="10"/>
                  </a:cubicBezTo>
                  <a:cubicBezTo>
                    <a:pt x="217" y="16"/>
                    <a:pt x="212" y="21"/>
                    <a:pt x="20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Freeform 69"/>
            <p:cNvSpPr/>
            <p:nvPr/>
          </p:nvSpPr>
          <p:spPr bwMode="auto">
            <a:xfrm>
              <a:off x="3116" y="1364"/>
              <a:ext cx="128" cy="50"/>
            </a:xfrm>
            <a:custGeom>
              <a:avLst/>
              <a:gdLst>
                <a:gd name="T0" fmla="*/ 43 w 54"/>
                <a:gd name="T1" fmla="*/ 21 h 21"/>
                <a:gd name="T2" fmla="*/ 10 w 54"/>
                <a:gd name="T3" fmla="*/ 21 h 21"/>
                <a:gd name="T4" fmla="*/ 0 w 54"/>
                <a:gd name="T5" fmla="*/ 10 h 21"/>
                <a:gd name="T6" fmla="*/ 10 w 54"/>
                <a:gd name="T7" fmla="*/ 0 h 21"/>
                <a:gd name="T8" fmla="*/ 43 w 54"/>
                <a:gd name="T9" fmla="*/ 0 h 21"/>
                <a:gd name="T10" fmla="*/ 54 w 54"/>
                <a:gd name="T11" fmla="*/ 10 h 21"/>
                <a:gd name="T12" fmla="*/ 43 w 54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1">
                  <a:moveTo>
                    <a:pt x="43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4" y="4"/>
                    <a:pt x="54" y="10"/>
                  </a:cubicBezTo>
                  <a:cubicBezTo>
                    <a:pt x="54" y="16"/>
                    <a:pt x="49" y="21"/>
                    <a:pt x="4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2547" y="1621"/>
              <a:ext cx="335" cy="53"/>
            </a:xfrm>
            <a:custGeom>
              <a:avLst/>
              <a:gdLst>
                <a:gd name="T0" fmla="*/ 130 w 141"/>
                <a:gd name="T1" fmla="*/ 22 h 22"/>
                <a:gd name="T2" fmla="*/ 11 w 141"/>
                <a:gd name="T3" fmla="*/ 22 h 22"/>
                <a:gd name="T4" fmla="*/ 0 w 141"/>
                <a:gd name="T5" fmla="*/ 11 h 22"/>
                <a:gd name="T6" fmla="*/ 11 w 141"/>
                <a:gd name="T7" fmla="*/ 0 h 22"/>
                <a:gd name="T8" fmla="*/ 130 w 141"/>
                <a:gd name="T9" fmla="*/ 0 h 22"/>
                <a:gd name="T10" fmla="*/ 141 w 141"/>
                <a:gd name="T11" fmla="*/ 11 h 22"/>
                <a:gd name="T12" fmla="*/ 130 w 14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2">
                  <a:moveTo>
                    <a:pt x="130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6" y="0"/>
                    <a:pt x="141" y="5"/>
                    <a:pt x="141" y="11"/>
                  </a:cubicBezTo>
                  <a:cubicBezTo>
                    <a:pt x="141" y="17"/>
                    <a:pt x="136" y="22"/>
                    <a:pt x="13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Freeform 71"/>
            <p:cNvSpPr/>
            <p:nvPr/>
          </p:nvSpPr>
          <p:spPr bwMode="auto">
            <a:xfrm>
              <a:off x="2935" y="1621"/>
              <a:ext cx="102" cy="53"/>
            </a:xfrm>
            <a:custGeom>
              <a:avLst/>
              <a:gdLst>
                <a:gd name="T0" fmla="*/ 32 w 43"/>
                <a:gd name="T1" fmla="*/ 22 h 22"/>
                <a:gd name="T2" fmla="*/ 10 w 43"/>
                <a:gd name="T3" fmla="*/ 22 h 22"/>
                <a:gd name="T4" fmla="*/ 0 w 43"/>
                <a:gd name="T5" fmla="*/ 11 h 22"/>
                <a:gd name="T6" fmla="*/ 10 w 43"/>
                <a:gd name="T7" fmla="*/ 0 h 22"/>
                <a:gd name="T8" fmla="*/ 32 w 43"/>
                <a:gd name="T9" fmla="*/ 0 h 22"/>
                <a:gd name="T10" fmla="*/ 43 w 43"/>
                <a:gd name="T11" fmla="*/ 11 h 22"/>
                <a:gd name="T12" fmla="*/ 32 w 4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2">
                  <a:moveTo>
                    <a:pt x="3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0"/>
                    <a:pt x="43" y="5"/>
                    <a:pt x="43" y="11"/>
                  </a:cubicBezTo>
                  <a:cubicBezTo>
                    <a:pt x="43" y="17"/>
                    <a:pt x="38" y="22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4" name="Group 74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5394036" y="3651223"/>
            <a:ext cx="252846" cy="241235"/>
            <a:chOff x="2011" y="788"/>
            <a:chExt cx="1742" cy="1662"/>
          </a:xfrm>
          <a:solidFill>
            <a:schemeClr val="bg1"/>
          </a:solidFill>
        </p:grpSpPr>
        <p:sp>
          <p:nvSpPr>
            <p:cNvPr id="85" name="Freeform 75"/>
            <p:cNvSpPr/>
            <p:nvPr/>
          </p:nvSpPr>
          <p:spPr bwMode="auto">
            <a:xfrm>
              <a:off x="2490" y="2345"/>
              <a:ext cx="818" cy="105"/>
            </a:xfrm>
            <a:custGeom>
              <a:avLst/>
              <a:gdLst>
                <a:gd name="T0" fmla="*/ 321 w 344"/>
                <a:gd name="T1" fmla="*/ 44 h 44"/>
                <a:gd name="T2" fmla="*/ 22 w 344"/>
                <a:gd name="T3" fmla="*/ 44 h 44"/>
                <a:gd name="T4" fmla="*/ 0 w 344"/>
                <a:gd name="T5" fmla="*/ 22 h 44"/>
                <a:gd name="T6" fmla="*/ 22 w 344"/>
                <a:gd name="T7" fmla="*/ 0 h 44"/>
                <a:gd name="T8" fmla="*/ 321 w 344"/>
                <a:gd name="T9" fmla="*/ 0 h 44"/>
                <a:gd name="T10" fmla="*/ 344 w 344"/>
                <a:gd name="T11" fmla="*/ 22 h 44"/>
                <a:gd name="T12" fmla="*/ 321 w 344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44">
                  <a:moveTo>
                    <a:pt x="321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34" y="0"/>
                    <a:pt x="344" y="10"/>
                    <a:pt x="344" y="22"/>
                  </a:cubicBezTo>
                  <a:cubicBezTo>
                    <a:pt x="344" y="34"/>
                    <a:pt x="334" y="44"/>
                    <a:pt x="32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Freeform 76"/>
            <p:cNvSpPr>
              <a:spLocks noEditPoints="1"/>
            </p:cNvSpPr>
            <p:nvPr/>
          </p:nvSpPr>
          <p:spPr bwMode="auto">
            <a:xfrm>
              <a:off x="2011" y="788"/>
              <a:ext cx="1742" cy="1345"/>
            </a:xfrm>
            <a:custGeom>
              <a:avLst/>
              <a:gdLst>
                <a:gd name="T0" fmla="*/ 732 w 732"/>
                <a:gd name="T1" fmla="*/ 488 h 565"/>
                <a:gd name="T2" fmla="*/ 655 w 732"/>
                <a:gd name="T3" fmla="*/ 565 h 565"/>
                <a:gd name="T4" fmla="*/ 77 w 732"/>
                <a:gd name="T5" fmla="*/ 565 h 565"/>
                <a:gd name="T6" fmla="*/ 0 w 732"/>
                <a:gd name="T7" fmla="*/ 488 h 565"/>
                <a:gd name="T8" fmla="*/ 0 w 732"/>
                <a:gd name="T9" fmla="*/ 77 h 565"/>
                <a:gd name="T10" fmla="*/ 77 w 732"/>
                <a:gd name="T11" fmla="*/ 0 h 565"/>
                <a:gd name="T12" fmla="*/ 655 w 732"/>
                <a:gd name="T13" fmla="*/ 0 h 565"/>
                <a:gd name="T14" fmla="*/ 732 w 732"/>
                <a:gd name="T15" fmla="*/ 77 h 565"/>
                <a:gd name="T16" fmla="*/ 732 w 732"/>
                <a:gd name="T17" fmla="*/ 488 h 565"/>
                <a:gd name="T18" fmla="*/ 687 w 732"/>
                <a:gd name="T19" fmla="*/ 77 h 565"/>
                <a:gd name="T20" fmla="*/ 655 w 732"/>
                <a:gd name="T21" fmla="*/ 44 h 565"/>
                <a:gd name="T22" fmla="*/ 77 w 732"/>
                <a:gd name="T23" fmla="*/ 44 h 565"/>
                <a:gd name="T24" fmla="*/ 45 w 732"/>
                <a:gd name="T25" fmla="*/ 77 h 565"/>
                <a:gd name="T26" fmla="*/ 45 w 732"/>
                <a:gd name="T27" fmla="*/ 488 h 565"/>
                <a:gd name="T28" fmla="*/ 77 w 732"/>
                <a:gd name="T29" fmla="*/ 521 h 565"/>
                <a:gd name="T30" fmla="*/ 655 w 732"/>
                <a:gd name="T31" fmla="*/ 521 h 565"/>
                <a:gd name="T32" fmla="*/ 687 w 732"/>
                <a:gd name="T33" fmla="*/ 488 h 565"/>
                <a:gd name="T34" fmla="*/ 687 w 732"/>
                <a:gd name="T35" fmla="*/ 77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2" h="565">
                  <a:moveTo>
                    <a:pt x="732" y="488"/>
                  </a:moveTo>
                  <a:cubicBezTo>
                    <a:pt x="732" y="531"/>
                    <a:pt x="697" y="565"/>
                    <a:pt x="655" y="565"/>
                  </a:cubicBezTo>
                  <a:cubicBezTo>
                    <a:pt x="77" y="565"/>
                    <a:pt x="77" y="565"/>
                    <a:pt x="77" y="565"/>
                  </a:cubicBezTo>
                  <a:cubicBezTo>
                    <a:pt x="35" y="565"/>
                    <a:pt x="0" y="531"/>
                    <a:pt x="0" y="4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97" y="0"/>
                    <a:pt x="732" y="34"/>
                    <a:pt x="732" y="77"/>
                  </a:cubicBezTo>
                  <a:cubicBezTo>
                    <a:pt x="732" y="488"/>
                    <a:pt x="732" y="488"/>
                    <a:pt x="732" y="488"/>
                  </a:cubicBezTo>
                  <a:close/>
                  <a:moveTo>
                    <a:pt x="687" y="77"/>
                  </a:moveTo>
                  <a:cubicBezTo>
                    <a:pt x="687" y="59"/>
                    <a:pt x="673" y="44"/>
                    <a:pt x="655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59" y="44"/>
                    <a:pt x="45" y="59"/>
                    <a:pt x="45" y="77"/>
                  </a:cubicBezTo>
                  <a:cubicBezTo>
                    <a:pt x="45" y="488"/>
                    <a:pt x="45" y="488"/>
                    <a:pt x="45" y="488"/>
                  </a:cubicBezTo>
                  <a:cubicBezTo>
                    <a:pt x="45" y="506"/>
                    <a:pt x="59" y="521"/>
                    <a:pt x="77" y="521"/>
                  </a:cubicBezTo>
                  <a:cubicBezTo>
                    <a:pt x="655" y="521"/>
                    <a:pt x="655" y="521"/>
                    <a:pt x="655" y="521"/>
                  </a:cubicBezTo>
                  <a:cubicBezTo>
                    <a:pt x="673" y="521"/>
                    <a:pt x="687" y="506"/>
                    <a:pt x="687" y="488"/>
                  </a:cubicBezTo>
                  <a:lnTo>
                    <a:pt x="68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2042" y="1790"/>
              <a:ext cx="1688" cy="53"/>
            </a:xfrm>
            <a:custGeom>
              <a:avLst/>
              <a:gdLst>
                <a:gd name="T0" fmla="*/ 698 w 709"/>
                <a:gd name="T1" fmla="*/ 22 h 22"/>
                <a:gd name="T2" fmla="*/ 11 w 709"/>
                <a:gd name="T3" fmla="*/ 22 h 22"/>
                <a:gd name="T4" fmla="*/ 0 w 709"/>
                <a:gd name="T5" fmla="*/ 11 h 22"/>
                <a:gd name="T6" fmla="*/ 11 w 709"/>
                <a:gd name="T7" fmla="*/ 0 h 22"/>
                <a:gd name="T8" fmla="*/ 698 w 709"/>
                <a:gd name="T9" fmla="*/ 0 h 22"/>
                <a:gd name="T10" fmla="*/ 709 w 709"/>
                <a:gd name="T11" fmla="*/ 11 h 22"/>
                <a:gd name="T12" fmla="*/ 698 w 709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22">
                  <a:moveTo>
                    <a:pt x="698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04" y="0"/>
                    <a:pt x="709" y="5"/>
                    <a:pt x="709" y="11"/>
                  </a:cubicBezTo>
                  <a:cubicBezTo>
                    <a:pt x="709" y="17"/>
                    <a:pt x="704" y="22"/>
                    <a:pt x="69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042" y="1026"/>
              <a:ext cx="1688" cy="53"/>
            </a:xfrm>
            <a:custGeom>
              <a:avLst/>
              <a:gdLst>
                <a:gd name="T0" fmla="*/ 698 w 709"/>
                <a:gd name="T1" fmla="*/ 22 h 22"/>
                <a:gd name="T2" fmla="*/ 11 w 709"/>
                <a:gd name="T3" fmla="*/ 22 h 22"/>
                <a:gd name="T4" fmla="*/ 0 w 709"/>
                <a:gd name="T5" fmla="*/ 11 h 22"/>
                <a:gd name="T6" fmla="*/ 11 w 709"/>
                <a:gd name="T7" fmla="*/ 0 h 22"/>
                <a:gd name="T8" fmla="*/ 698 w 709"/>
                <a:gd name="T9" fmla="*/ 0 h 22"/>
                <a:gd name="T10" fmla="*/ 709 w 709"/>
                <a:gd name="T11" fmla="*/ 11 h 22"/>
                <a:gd name="T12" fmla="*/ 698 w 709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22">
                  <a:moveTo>
                    <a:pt x="698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04" y="0"/>
                    <a:pt x="709" y="5"/>
                    <a:pt x="709" y="11"/>
                  </a:cubicBezTo>
                  <a:cubicBezTo>
                    <a:pt x="709" y="17"/>
                    <a:pt x="704" y="22"/>
                    <a:pt x="69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761" y="1388"/>
              <a:ext cx="67" cy="76"/>
            </a:xfrm>
            <a:custGeom>
              <a:avLst/>
              <a:gdLst>
                <a:gd name="T0" fmla="*/ 12 w 28"/>
                <a:gd name="T1" fmla="*/ 32 h 32"/>
                <a:gd name="T2" fmla="*/ 8 w 28"/>
                <a:gd name="T3" fmla="*/ 31 h 32"/>
                <a:gd name="T4" fmla="*/ 2 w 28"/>
                <a:gd name="T5" fmla="*/ 16 h 32"/>
                <a:gd name="T6" fmla="*/ 5 w 28"/>
                <a:gd name="T7" fmla="*/ 9 h 32"/>
                <a:gd name="T8" fmla="*/ 19 w 28"/>
                <a:gd name="T9" fmla="*/ 2 h 32"/>
                <a:gd name="T10" fmla="*/ 26 w 28"/>
                <a:gd name="T11" fmla="*/ 17 h 32"/>
                <a:gd name="T12" fmla="*/ 23 w 28"/>
                <a:gd name="T13" fmla="*/ 24 h 32"/>
                <a:gd name="T14" fmla="*/ 12 w 2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2">
                  <a:moveTo>
                    <a:pt x="12" y="32"/>
                  </a:moveTo>
                  <a:cubicBezTo>
                    <a:pt x="11" y="32"/>
                    <a:pt x="10" y="31"/>
                    <a:pt x="8" y="31"/>
                  </a:cubicBezTo>
                  <a:cubicBezTo>
                    <a:pt x="3" y="29"/>
                    <a:pt x="0" y="22"/>
                    <a:pt x="2" y="1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3"/>
                    <a:pt x="14" y="0"/>
                    <a:pt x="19" y="2"/>
                  </a:cubicBezTo>
                  <a:cubicBezTo>
                    <a:pt x="25" y="5"/>
                    <a:pt x="28" y="11"/>
                    <a:pt x="26" y="1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9"/>
                    <a:pt x="17" y="32"/>
                    <a:pt x="1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659" y="1474"/>
              <a:ext cx="135" cy="247"/>
            </a:xfrm>
            <a:custGeom>
              <a:avLst/>
              <a:gdLst>
                <a:gd name="T0" fmla="*/ 13 w 57"/>
                <a:gd name="T1" fmla="*/ 104 h 104"/>
                <a:gd name="T2" fmla="*/ 9 w 57"/>
                <a:gd name="T3" fmla="*/ 103 h 104"/>
                <a:gd name="T4" fmla="*/ 3 w 57"/>
                <a:gd name="T5" fmla="*/ 89 h 104"/>
                <a:gd name="T6" fmla="*/ 34 w 57"/>
                <a:gd name="T7" fmla="*/ 8 h 104"/>
                <a:gd name="T8" fmla="*/ 48 w 57"/>
                <a:gd name="T9" fmla="*/ 2 h 104"/>
                <a:gd name="T10" fmla="*/ 55 w 57"/>
                <a:gd name="T11" fmla="*/ 16 h 104"/>
                <a:gd name="T12" fmla="*/ 23 w 57"/>
                <a:gd name="T13" fmla="*/ 97 h 104"/>
                <a:gd name="T14" fmla="*/ 13 w 57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04">
                  <a:moveTo>
                    <a:pt x="13" y="104"/>
                  </a:moveTo>
                  <a:cubicBezTo>
                    <a:pt x="12" y="104"/>
                    <a:pt x="10" y="104"/>
                    <a:pt x="9" y="103"/>
                  </a:cubicBezTo>
                  <a:cubicBezTo>
                    <a:pt x="3" y="101"/>
                    <a:pt x="0" y="95"/>
                    <a:pt x="3" y="8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3"/>
                    <a:pt x="43" y="0"/>
                    <a:pt x="48" y="2"/>
                  </a:cubicBezTo>
                  <a:cubicBezTo>
                    <a:pt x="54" y="4"/>
                    <a:pt x="57" y="11"/>
                    <a:pt x="55" y="16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22" y="101"/>
                    <a:pt x="17" y="104"/>
                    <a:pt x="1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554" y="1205"/>
              <a:ext cx="169" cy="338"/>
            </a:xfrm>
            <a:custGeom>
              <a:avLst/>
              <a:gdLst>
                <a:gd name="T0" fmla="*/ 12 w 71"/>
                <a:gd name="T1" fmla="*/ 142 h 142"/>
                <a:gd name="T2" fmla="*/ 8 w 71"/>
                <a:gd name="T3" fmla="*/ 141 h 142"/>
                <a:gd name="T4" fmla="*/ 2 w 71"/>
                <a:gd name="T5" fmla="*/ 127 h 142"/>
                <a:gd name="T6" fmla="*/ 48 w 71"/>
                <a:gd name="T7" fmla="*/ 9 h 142"/>
                <a:gd name="T8" fmla="*/ 62 w 71"/>
                <a:gd name="T9" fmla="*/ 2 h 142"/>
                <a:gd name="T10" fmla="*/ 68 w 71"/>
                <a:gd name="T11" fmla="*/ 17 h 142"/>
                <a:gd name="T12" fmla="*/ 22 w 71"/>
                <a:gd name="T13" fmla="*/ 135 h 142"/>
                <a:gd name="T14" fmla="*/ 12 w 71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42">
                  <a:moveTo>
                    <a:pt x="12" y="142"/>
                  </a:moveTo>
                  <a:cubicBezTo>
                    <a:pt x="11" y="142"/>
                    <a:pt x="9" y="141"/>
                    <a:pt x="8" y="141"/>
                  </a:cubicBezTo>
                  <a:cubicBezTo>
                    <a:pt x="2" y="139"/>
                    <a:pt x="0" y="132"/>
                    <a:pt x="2" y="1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0" y="3"/>
                    <a:pt x="56" y="0"/>
                    <a:pt x="62" y="2"/>
                  </a:cubicBezTo>
                  <a:cubicBezTo>
                    <a:pt x="68" y="4"/>
                    <a:pt x="71" y="11"/>
                    <a:pt x="68" y="17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1" y="139"/>
                    <a:pt x="17" y="142"/>
                    <a:pt x="12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502" y="1576"/>
              <a:ext cx="76" cy="98"/>
            </a:xfrm>
            <a:custGeom>
              <a:avLst/>
              <a:gdLst>
                <a:gd name="T0" fmla="*/ 13 w 32"/>
                <a:gd name="T1" fmla="*/ 41 h 41"/>
                <a:gd name="T2" fmla="*/ 9 w 32"/>
                <a:gd name="T3" fmla="*/ 40 h 41"/>
                <a:gd name="T4" fmla="*/ 2 w 32"/>
                <a:gd name="T5" fmla="*/ 26 h 41"/>
                <a:gd name="T6" fmla="*/ 9 w 32"/>
                <a:gd name="T7" fmla="*/ 9 h 41"/>
                <a:gd name="T8" fmla="*/ 23 w 32"/>
                <a:gd name="T9" fmla="*/ 2 h 41"/>
                <a:gd name="T10" fmla="*/ 30 w 32"/>
                <a:gd name="T11" fmla="*/ 17 h 41"/>
                <a:gd name="T12" fmla="*/ 23 w 32"/>
                <a:gd name="T13" fmla="*/ 34 h 41"/>
                <a:gd name="T14" fmla="*/ 13 w 32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13" y="41"/>
                  </a:moveTo>
                  <a:cubicBezTo>
                    <a:pt x="11" y="41"/>
                    <a:pt x="10" y="41"/>
                    <a:pt x="9" y="40"/>
                  </a:cubicBezTo>
                  <a:cubicBezTo>
                    <a:pt x="3" y="38"/>
                    <a:pt x="0" y="32"/>
                    <a:pt x="2" y="2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3"/>
                    <a:pt x="18" y="0"/>
                    <a:pt x="23" y="2"/>
                  </a:cubicBezTo>
                  <a:cubicBezTo>
                    <a:pt x="29" y="4"/>
                    <a:pt x="32" y="11"/>
                    <a:pt x="30" y="1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1" y="38"/>
                    <a:pt x="17" y="41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76577" y="2331146"/>
            <a:ext cx="12971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一款功能齐全、效果强大、用户体验感佳的音乐治疗平台</a:t>
            </a:r>
            <a:endParaRPr lang="zh-CN" altLang="en-US" sz="1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387791" y="938928"/>
            <a:ext cx="229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主要功能性需求：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7"/>
          <p:cNvSpPr txBox="1"/>
          <p:nvPr>
            <p:custDataLst>
              <p:tags r:id="rId2"/>
            </p:custDataLst>
          </p:nvPr>
        </p:nvSpPr>
        <p:spPr>
          <a:xfrm>
            <a:off x="5387791" y="2524125"/>
            <a:ext cx="196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非功能性需求：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 descr="总用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728980"/>
            <a:ext cx="4921885" cy="4266565"/>
          </a:xfrm>
          <a:prstGeom prst="rect">
            <a:avLst/>
          </a:prstGeom>
        </p:spPr>
      </p:pic>
      <p:sp>
        <p:nvSpPr>
          <p:cNvPr id="6" name="文本框 6"/>
          <p:cNvSpPr txBox="1"/>
          <p:nvPr>
            <p:custDataLst>
              <p:tags r:id="rId4"/>
            </p:custDataLst>
          </p:nvPr>
        </p:nvSpPr>
        <p:spPr>
          <a:xfrm>
            <a:off x="5387790" y="3004111"/>
            <a:ext cx="3184848" cy="137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我们在需求规约中制定了如下的非功能性需求：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系统性能需求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可靠性需求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可维护性需求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合法性需求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5"/>
            </p:custDataLst>
          </p:nvPr>
        </p:nvSpPr>
        <p:spPr>
          <a:xfrm>
            <a:off x="322498" y="277167"/>
            <a:ext cx="3164798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需求分析规约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5387790" y="1339232"/>
            <a:ext cx="285623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在需求规约中，设计出了左侧的总用例图。在该用例图的中，我们将系统划分为了三个子系统，每个子系统都分别有各自的功能性需求。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>
            <p:custDataLst>
              <p:tags r:id="rId1"/>
            </p:custDataLst>
          </p:nvPr>
        </p:nvSpPr>
        <p:spPr>
          <a:xfrm>
            <a:off x="2178685" y="612140"/>
            <a:ext cx="3572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详细用例规约及需求建模分析：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2"/>
            </p:custDataLst>
          </p:nvPr>
        </p:nvSpPr>
        <p:spPr>
          <a:xfrm>
            <a:off x="322498" y="277167"/>
            <a:ext cx="3164798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需求分析规约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音乐管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1061720"/>
            <a:ext cx="5259705" cy="1994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37885" y="1648460"/>
            <a:ext cx="3148330" cy="296354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47065" y="3380740"/>
            <a:ext cx="4798060" cy="72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ts val="165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在音乐管理子系统中，我们得到了以下的需求：在该子系统中，管理员负责音乐的相关管理事务，其中包括增加音乐、修改音乐、删除音乐的功能。与此同时，系统也要进行相应的数据库更新。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>
            <p:custDataLst>
              <p:tags r:id="rId1"/>
            </p:custDataLst>
          </p:nvPr>
        </p:nvSpPr>
        <p:spPr>
          <a:xfrm>
            <a:off x="3308350" y="282575"/>
            <a:ext cx="3216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听力测试功能相关建模：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 descr="评估与测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" y="824230"/>
            <a:ext cx="3174365" cy="4171315"/>
          </a:xfrm>
          <a:prstGeom prst="rect">
            <a:avLst/>
          </a:prstGeom>
        </p:spPr>
      </p:pic>
      <p:pic>
        <p:nvPicPr>
          <p:cNvPr id="2" name="图片 1" descr="评估治疗时序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85" y="1361440"/>
            <a:ext cx="4397375" cy="30943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>
            <p:custDataLst>
              <p:tags r:id="rId1"/>
            </p:custDataLst>
          </p:nvPr>
        </p:nvSpPr>
        <p:spPr>
          <a:xfrm>
            <a:off x="4017010" y="612140"/>
            <a:ext cx="2938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听力治疗功能相关建模：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78535" y="113665"/>
            <a:ext cx="1630680" cy="4881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14370" y="2001520"/>
            <a:ext cx="4772025" cy="24663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451352"/>
            <a:ext cx="65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概要设计规约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文本框 128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05185" y="3199423"/>
            <a:ext cx="4924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2390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6600" b="1" dirty="0">
                <a:ln w="3175"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en-US" altLang="zh-CN" sz="6600" b="1" dirty="0">
              <a:ln w="3175"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任意多边形: 形状 4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2" y="2"/>
            <a:ext cx="2079525" cy="2153643"/>
          </a:xfrm>
          <a:custGeom>
            <a:avLst/>
            <a:gdLst>
              <a:gd name="connsiteX0" fmla="*/ 1000733 w 2079525"/>
              <a:gd name="connsiteY0" fmla="*/ 0 h 2153643"/>
              <a:gd name="connsiteX1" fmla="*/ 2079525 w 2079525"/>
              <a:gd name="connsiteY1" fmla="*/ 0 h 2153643"/>
              <a:gd name="connsiteX2" fmla="*/ 142542 w 2079525"/>
              <a:gd name="connsiteY2" fmla="*/ 2146445 h 2153643"/>
              <a:gd name="connsiteX3" fmla="*/ 0 w 2079525"/>
              <a:gd name="connsiteY3" fmla="*/ 2153643 h 2153643"/>
              <a:gd name="connsiteX4" fmla="*/ 0 w 2079525"/>
              <a:gd name="connsiteY4" fmla="*/ 1074850 h 2153643"/>
              <a:gd name="connsiteX5" fmla="*/ 32241 w 2079525"/>
              <a:gd name="connsiteY5" fmla="*/ 1073222 h 2153643"/>
              <a:gd name="connsiteX6" fmla="*/ 1000733 w 2079525"/>
              <a:gd name="connsiteY6" fmla="*/ 0 h 21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525" h="2153643">
                <a:moveTo>
                  <a:pt x="1000733" y="0"/>
                </a:moveTo>
                <a:lnTo>
                  <a:pt x="2079525" y="0"/>
                </a:lnTo>
                <a:cubicBezTo>
                  <a:pt x="2079525" y="1117126"/>
                  <a:pt x="1230517" y="2035955"/>
                  <a:pt x="142542" y="2146445"/>
                </a:cubicBezTo>
                <a:lnTo>
                  <a:pt x="0" y="2153643"/>
                </a:lnTo>
                <a:lnTo>
                  <a:pt x="0" y="1074850"/>
                </a:lnTo>
                <a:lnTo>
                  <a:pt x="32241" y="1073222"/>
                </a:lnTo>
                <a:cubicBezTo>
                  <a:pt x="576228" y="1017977"/>
                  <a:pt x="1000733" y="558563"/>
                  <a:pt x="1000733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290645"/>
            <a:ext cx="35177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文本框 55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281892"/>
            <a:ext cx="9114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4" name="文本框 83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437607" y="2428102"/>
            <a:ext cx="377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chemeClr val="bg1"/>
                </a:solidFill>
                <a:effectLst>
                  <a:outerShdw blurRad="101600" dist="1016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6" name="椭圆 8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2810130" y="2185506"/>
            <a:ext cx="242596" cy="242596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文本框 9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4560" y="1547307"/>
            <a:ext cx="2617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需求分析与规约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文本框 94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06867" y="1559536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文本框 9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4560" y="2160890"/>
            <a:ext cx="349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概要设计规约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" name="文本框 98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06867" y="2166044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1" name="文本框 10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2804302"/>
            <a:ext cx="2617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详细设计规约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文本框 102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2804302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7" name="组合 10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10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4" name="组合 1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25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6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8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4560" y="3425120"/>
            <a:ext cx="26175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</a:t>
            </a:r>
            <a:endParaRPr lang="zh-CN" altLang="en-US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06867" y="3425120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en-US" altLang="zh-CN" sz="2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897705"/>
            <a:ext cx="351770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</a:t>
            </a:r>
            <a:endParaRPr lang="zh-CN" altLang="en-US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888952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3981380"/>
            <a:ext cx="26175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功能演示</a:t>
            </a:r>
            <a:endParaRPr lang="zh-CN" altLang="en-US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3981380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en-US" altLang="zh-CN" sz="2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任意多边形: 形状 6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03015" y="696595"/>
            <a:ext cx="5198110" cy="432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0200" y="1063625"/>
            <a:ext cx="3472815" cy="354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本系统采用层级式体系结构，包括用户层、表现层、逻辑层、通讯层和数据层这五个层次。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用户层，系统设计了管理员和用户两类角色。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表现层以Web应用程序的形式呈现。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通讯层采用RestAPI和HTTP协议。逻辑层，系统实现了多个业务功能，包括用户管理、测试治疗、社区论坛、资讯科普、以及用户反馈等。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数据层采用MySQL作为数据库，用于存储系统所需的各类数据。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200" y="508000"/>
            <a:ext cx="24326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defRPr/>
            </a:pPr>
            <a:r>
              <a:rPr lang="zh-CN" altLang="en-US" sz="2000" b="1" kern="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系统总体架构设计</a:t>
            </a:r>
            <a:endParaRPr lang="zh-CN" altLang="en-US" sz="2000" b="1" kern="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579"/>
            <a:ext cx="4705226" cy="3506342"/>
          </a:xfrm>
          <a:prstGeom prst="rect">
            <a:avLst/>
          </a:prstGeom>
        </p:spPr>
      </p:pic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6806" y="738832"/>
            <a:ext cx="3805840" cy="3285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用户</a:t>
            </a:r>
            <a:r>
              <a:rPr lang="zh-CN" altLang="zh-CN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逻辑设计说明：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questionnaire_result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customer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questionnaire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患者用户进行问卷检测。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prue_tone_audiometry_result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listen_test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患者用户进行听力检测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blog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user_post</a:t>
            </a:r>
            <a:r>
              <a:rPr lang="zh-CN" altLang="en-US" sz="1100" kern="1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100" kern="100" dirty="0" err="1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user_collect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患者用户发帖和收藏帖子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 err="1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log_comments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user_comments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用户评论帖子，并且该评论包含在该帖子中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user_feedback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用户进行反馈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4301529"/>
            <a:ext cx="4572000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 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类演化成子类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customer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（患者用户）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（管理员），两者通过</a:t>
            </a:r>
            <a:r>
              <a:rPr kumimoji="0" lang="en-US" altLang="zh-CN" sz="11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user_type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区别</a:t>
            </a:r>
            <a:endParaRPr kumimoji="0" lang="zh-CN" altLang="zh-CN" sz="10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579"/>
            <a:ext cx="4705226" cy="3506342"/>
          </a:xfrm>
          <a:prstGeom prst="rect">
            <a:avLst/>
          </a:prstGeom>
        </p:spPr>
      </p:pic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6806" y="738832"/>
            <a:ext cx="3805840" cy="196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</a:t>
            </a:r>
            <a:r>
              <a:rPr lang="zh-CN" altLang="zh-CN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逻辑设计说明：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news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manage_news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管理员管理咨询科普。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music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manage_musiclibrary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管理员管理音乐库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handle_feedback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管理员处理反馈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4301529"/>
            <a:ext cx="4572000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 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类演化成子类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customer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（患者用户）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（管理员），两者通过</a:t>
            </a:r>
            <a:r>
              <a:rPr kumimoji="0" lang="en-US" altLang="zh-CN" sz="11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user_type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区别</a:t>
            </a:r>
            <a:endParaRPr kumimoji="0" lang="zh-CN" altLang="zh-CN" sz="10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8" y="738832"/>
            <a:ext cx="4293793" cy="4288465"/>
          </a:xfrm>
          <a:prstGeom prst="rect">
            <a:avLst/>
          </a:prstGeom>
        </p:spPr>
      </p:pic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8849" y="69373"/>
            <a:ext cx="3805840" cy="547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：表示用户信息，包含用户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，名字，性别，昵称，用户类型，密码。</a:t>
            </a:r>
            <a:endParaRPr lang="en-US" altLang="zh-CN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blog_posts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：表示博客文章，包含诸如博客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、博客标题、博客内容、博客时间、收藏和评论次数以及博客状态等信息。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blog_comments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：存储对博客文章的评论，具有评论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、博客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、评论内容和评论时间等属性。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user_collections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：跟踪用户收藏的博客，连接用户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和博客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：记录用户的反馈信息，包括反馈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、反馈内容、反馈类型、时间、结果和结果时间等。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music_info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：包含有关音乐的信息，包括音乐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、名称、类型、风格和链接等。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news_info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：存储新闻信息，具有消息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、消息时间、消息标题、消息内容和消息类型等属性。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pure_tone_audiometry_history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：记录纯音测听测试的历史，包括测试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、两耳的分数、左耳和右耳的分数以及测试日期等。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questionnaire_history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：存储问卷评估的历史，具有评估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、问题、分数和测试日期等属性。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532340"/>
            <a:ext cx="65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详细设计规约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任意多边形: 形状 6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文本框 6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150802"/>
            <a:ext cx="3217338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总构件图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总构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560705"/>
            <a:ext cx="8660765" cy="3664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1345" y="4311015"/>
            <a:ext cx="796544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  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这是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益语听音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基于传统观点绘制出的总的构件图。系统可以分为客户端和管理员端。客户端的主要功能为账户激活、听力测试、音乐治疗、社区、反馈、问卷评估；管理员端的主要功能为帖子审核、音乐管理、科普资讯管理、反馈处理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5" name="PA_文本框 4"/>
          <p:cNvSpPr txBox="1"/>
          <p:nvPr>
            <p:custDataLst>
              <p:tags r:id="rId1"/>
            </p:custDataLst>
          </p:nvPr>
        </p:nvSpPr>
        <p:spPr>
          <a:xfrm>
            <a:off x="3820405" y="120723"/>
            <a:ext cx="130937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2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系统构件设计</a:t>
            </a:r>
            <a:endParaRPr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92150" y="377825"/>
            <a:ext cx="2426335" cy="478790"/>
            <a:chOff x="6300852" y="3460221"/>
            <a:chExt cx="4927621" cy="374821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6300852" y="3460221"/>
              <a:ext cx="4927621" cy="3131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6300852" y="3522857"/>
              <a:ext cx="4714834" cy="31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zh-CN" altLang="en-US" sz="2000" b="1" kern="0" dirty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音乐治疗构件设计</a:t>
              </a:r>
              <a:endPara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1000" y="1243330"/>
            <a:ext cx="3048000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音乐治疗构件的主要功能是通过音乐测试结果，用户能够经过音乐查询等过程得到相关的具体音乐库，进行治疗。管理员能够通过管理音乐库内容（增加、删除、修改）对音乐库进行维护。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该模块的音乐管理功能由管理员端通过端口进行调用。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相关管理流程：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1.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管理员进入后台管理系统的音乐管理模块；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2.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系统显示所有的音乐；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3.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管理员可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点击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新增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按键；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4.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依次填写音乐名称、类别、风格、链接；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5.确认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新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添加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的音乐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；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94455" y="710565"/>
            <a:ext cx="4846955" cy="43535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5" name="PA_文本框 4"/>
          <p:cNvSpPr txBox="1"/>
          <p:nvPr>
            <p:custDataLst>
              <p:tags r:id="rId1"/>
            </p:custDataLst>
          </p:nvPr>
        </p:nvSpPr>
        <p:spPr>
          <a:xfrm>
            <a:off x="3820405" y="120723"/>
            <a:ext cx="130937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2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系统构件设计</a:t>
            </a:r>
            <a:endParaRPr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92150" y="377828"/>
            <a:ext cx="2426335" cy="480120"/>
            <a:chOff x="6300852" y="3460221"/>
            <a:chExt cx="4927621" cy="375862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6300852" y="3460221"/>
              <a:ext cx="4927621" cy="3131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6300852" y="3522857"/>
              <a:ext cx="4714834" cy="313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zh-CN" altLang="en-US" sz="2000" b="1" kern="0" dirty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听力测试构件设计</a:t>
              </a:r>
              <a:endPara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1000" y="1243330"/>
            <a:ext cx="3048000" cy="283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听力测试构件的主要功能是用户通过系统进行纯音听力测试，系统随后生成并存储用户测试结果，并返回给用户，用户也可在前端界面查看本次测试结果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相关测试流程：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用户进入听力测试页面；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系统给出用户测试注意事项，用户开始测试；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测试过程中，用户可以实时查看当前测试结果；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测试结束后，系统存储用户本次测试结果，并将结果返回给用户；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用户查看测试结果与推荐治疗方案。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21" y="669851"/>
            <a:ext cx="4469320" cy="38037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5" name="PA_文本框 4"/>
          <p:cNvSpPr txBox="1"/>
          <p:nvPr>
            <p:custDataLst>
              <p:tags r:id="rId1"/>
            </p:custDataLst>
          </p:nvPr>
        </p:nvSpPr>
        <p:spPr>
          <a:xfrm>
            <a:off x="3820405" y="120723"/>
            <a:ext cx="130937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2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系统构件设计</a:t>
            </a:r>
            <a:endParaRPr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92150" y="377828"/>
            <a:ext cx="2426335" cy="480120"/>
            <a:chOff x="6300852" y="3460221"/>
            <a:chExt cx="4927621" cy="375862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6300852" y="3460221"/>
              <a:ext cx="4927621" cy="3131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6300852" y="3522857"/>
              <a:ext cx="4714834" cy="313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zh-CN" altLang="en-US" sz="2000" b="1" kern="0" dirty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社区模块构件设计</a:t>
              </a:r>
              <a:endPara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1000" y="1243330"/>
            <a:ext cx="3048000" cy="346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社区模块构件的主要功能是为用户提供帖子、反馈、咨询科普的相关服务，并依赖管理员的操作来维护这些服务。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该模块的功能由患者用户和管理员通过不同的上层接口调用。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相关流程：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用户发帖，管理员审核后帖子通过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用户在指定帖子写评论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用户查看咨询科普，管理员可以对咨询科普进行管理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用户反馈，管理员处理反馈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47" y="626453"/>
            <a:ext cx="4263099" cy="43746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532340"/>
            <a:ext cx="65732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7859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314319" y="2635630"/>
            <a:ext cx="474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: 圆角 5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1"/>
            </p:custDataLst>
          </p:nvPr>
        </p:nvSpPr>
        <p:spPr>
          <a:xfrm>
            <a:off x="228600" y="957580"/>
            <a:ext cx="2745740" cy="3542665"/>
          </a:xfrm>
          <a:prstGeom prst="roundRect">
            <a:avLst>
              <a:gd name="adj" fmla="val 5571"/>
            </a:avLst>
          </a:prstGeom>
          <a:solidFill>
            <a:schemeClr val="bg1"/>
          </a:solidFill>
          <a:ln w="28575">
            <a:noFill/>
          </a:ln>
          <a:effectLst>
            <a:outerShdw blurRad="127000" dist="127000" dir="5400000" algn="t" rotWithShape="0">
              <a:schemeClr val="accent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矩形: 圆角 5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2"/>
            </p:custDataLst>
          </p:nvPr>
        </p:nvSpPr>
        <p:spPr>
          <a:xfrm>
            <a:off x="3199130" y="956945"/>
            <a:ext cx="2745740" cy="3543300"/>
          </a:xfrm>
          <a:prstGeom prst="roundRect">
            <a:avLst>
              <a:gd name="adj" fmla="val 5571"/>
            </a:avLst>
          </a:prstGeom>
          <a:solidFill>
            <a:schemeClr val="bg1"/>
          </a:solidFill>
          <a:ln w="28575">
            <a:noFill/>
          </a:ln>
          <a:effectLst>
            <a:outerShdw blurRad="127000" dist="127000" dir="5400000" algn="t" rotWithShape="0">
              <a:schemeClr val="accent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矩形: 圆角 5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3"/>
            </p:custDataLst>
          </p:nvPr>
        </p:nvSpPr>
        <p:spPr>
          <a:xfrm>
            <a:off x="6169660" y="956945"/>
            <a:ext cx="2745740" cy="3543300"/>
          </a:xfrm>
          <a:prstGeom prst="roundRect">
            <a:avLst>
              <a:gd name="adj" fmla="val 5571"/>
            </a:avLst>
          </a:prstGeom>
          <a:solidFill>
            <a:schemeClr val="bg1"/>
          </a:solidFill>
          <a:ln w="28575">
            <a:noFill/>
          </a:ln>
          <a:effectLst>
            <a:outerShdw blurRad="127000" dist="127000" dir="5400000" algn="t" rotWithShape="0">
              <a:schemeClr val="accent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7" name="组合 6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>
            <p:custDataLst>
              <p:tags r:id="rId4"/>
            </p:custDataLst>
          </p:nvPr>
        </p:nvGrpSpPr>
        <p:grpSpPr>
          <a:xfrm>
            <a:off x="408373" y="4354496"/>
            <a:ext cx="2459114" cy="0"/>
            <a:chOff x="408373" y="4327863"/>
            <a:chExt cx="2459114" cy="0"/>
          </a:xfrm>
        </p:grpSpPr>
        <p:cxnSp>
          <p:nvCxnSpPr>
            <p:cNvPr id="68" name="直接连接符 67"/>
            <p:cNvCxnSpPr/>
            <p:nvPr>
              <p:custDataLst>
                <p:tags r:id="rId5"/>
              </p:custDataLst>
            </p:nvPr>
          </p:nvCxnSpPr>
          <p:spPr>
            <a:xfrm>
              <a:off x="417250" y="4327863"/>
              <a:ext cx="24502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>
              <p:custDataLst>
                <p:tags r:id="rId6"/>
              </p:custDataLst>
            </p:nvPr>
          </p:nvCxnSpPr>
          <p:spPr>
            <a:xfrm>
              <a:off x="408373" y="4327863"/>
              <a:ext cx="6036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>
            <p:custDataLst>
              <p:tags r:id="rId7"/>
            </p:custDataLst>
          </p:nvPr>
        </p:nvGrpSpPr>
        <p:grpSpPr>
          <a:xfrm>
            <a:off x="3342444" y="4354496"/>
            <a:ext cx="2459114" cy="0"/>
            <a:chOff x="408373" y="4327863"/>
            <a:chExt cx="2459114" cy="0"/>
          </a:xfrm>
        </p:grpSpPr>
        <p:cxnSp>
          <p:nvCxnSpPr>
            <p:cNvPr id="71" name="直接连接符 70"/>
            <p:cNvCxnSpPr/>
            <p:nvPr>
              <p:custDataLst>
                <p:tags r:id="rId8"/>
              </p:custDataLst>
            </p:nvPr>
          </p:nvCxnSpPr>
          <p:spPr>
            <a:xfrm>
              <a:off x="417250" y="4327863"/>
              <a:ext cx="24502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>
              <p:custDataLst>
                <p:tags r:id="rId9"/>
              </p:custDataLst>
            </p:nvPr>
          </p:nvCxnSpPr>
          <p:spPr>
            <a:xfrm>
              <a:off x="408373" y="4327863"/>
              <a:ext cx="6036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>
            <p:custDataLst>
              <p:tags r:id="rId10"/>
            </p:custDataLst>
          </p:nvPr>
        </p:nvGrpSpPr>
        <p:grpSpPr>
          <a:xfrm>
            <a:off x="6298708" y="4354496"/>
            <a:ext cx="2459114" cy="0"/>
            <a:chOff x="408373" y="4327863"/>
            <a:chExt cx="2459114" cy="0"/>
          </a:xfrm>
        </p:grpSpPr>
        <p:cxnSp>
          <p:nvCxnSpPr>
            <p:cNvPr id="74" name="直接连接符 73"/>
            <p:cNvCxnSpPr/>
            <p:nvPr>
              <p:custDataLst>
                <p:tags r:id="rId11"/>
              </p:custDataLst>
            </p:nvPr>
          </p:nvCxnSpPr>
          <p:spPr>
            <a:xfrm>
              <a:off x="417250" y="4327863"/>
              <a:ext cx="24502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>
              <p:custDataLst>
                <p:tags r:id="rId12"/>
              </p:custDataLst>
            </p:nvPr>
          </p:nvCxnSpPr>
          <p:spPr>
            <a:xfrm>
              <a:off x="408373" y="4327863"/>
              <a:ext cx="6036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3"/>
            </p:custDataLst>
          </p:nvPr>
        </p:nvSpPr>
        <p:spPr>
          <a:xfrm>
            <a:off x="1281683" y="1035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角色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文本框 7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4"/>
            </p:custDataLst>
          </p:nvPr>
        </p:nvSpPr>
        <p:spPr>
          <a:xfrm>
            <a:off x="4256386" y="1035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事件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0" name="文本框 7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5"/>
            </p:custDataLst>
          </p:nvPr>
        </p:nvSpPr>
        <p:spPr>
          <a:xfrm>
            <a:off x="7231361" y="1035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功件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" name="任意多边形: 形状 88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文本框 8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21733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Scrum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稻壳优创意 5"/>
          <p:cNvSpPr/>
          <p:nvPr>
            <p:custDataLst>
              <p:tags r:id="rId16"/>
            </p:custDataLst>
          </p:nvPr>
        </p:nvSpPr>
        <p:spPr>
          <a:xfrm>
            <a:off x="598170" y="1403985"/>
            <a:ext cx="2186305" cy="2858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Scrum Master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朱开来</a:t>
            </a:r>
            <a:endParaRPr kumimoji="0" lang="en-US" altLang="zh-CN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Scrum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团队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郭子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瑜（后端开发）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160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sym typeface="+mn-ea"/>
              </a:rPr>
              <a:t>郭晓杰（数据库设计）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朱开来（前端</a:t>
            </a:r>
            <a:r>
              <a:rPr lang="zh-CN" altLang="en-US" sz="160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sym typeface="+mn-ea"/>
              </a:rPr>
              <a:t>开发）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</p:txBody>
      </p:sp>
      <p:sp>
        <p:nvSpPr>
          <p:cNvPr id="22" name="稻壳优创意 8"/>
          <p:cNvSpPr/>
          <p:nvPr>
            <p:custDataLst>
              <p:tags r:id="rId17"/>
            </p:custDataLst>
          </p:nvPr>
        </p:nvSpPr>
        <p:spPr>
          <a:xfrm>
            <a:off x="3342640" y="1428750"/>
            <a:ext cx="2724785" cy="2941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：时间周期为一周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Sprint计划会议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：每周五开展，讨论本次冲刺的任务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Sprint评审会议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在Sprint结束时举行。</a:t>
            </a:r>
            <a:endParaRPr kumimoji="0" lang="en-US" altLang="zh-CN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>
              <a:lnSpc>
                <a:spcPct val="140000"/>
              </a:lnSpc>
              <a:buClr>
                <a:srgbClr val="000000"/>
              </a:buClr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Sprint回顾会议：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在下一次Sprint开始前举行。</a:t>
            </a: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</p:txBody>
      </p:sp>
      <p:sp>
        <p:nvSpPr>
          <p:cNvPr id="37" name="稻壳优创意 2"/>
          <p:cNvSpPr/>
          <p:nvPr>
            <p:custDataLst>
              <p:tags r:id="rId18"/>
            </p:custDataLst>
          </p:nvPr>
        </p:nvSpPr>
        <p:spPr>
          <a:xfrm>
            <a:off x="6275705" y="1428750"/>
            <a:ext cx="2641600" cy="24320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Product Backlog：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用</a:t>
            </a:r>
            <a:r>
              <a:rPr kumimoji="0" lang="en-US" altLang="zh-CN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word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文档维护项目各项进程列表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 Backlog：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每次用文档记录代办事项清单，每次</a:t>
            </a:r>
            <a:r>
              <a:rPr kumimoji="0" lang="en-US" altLang="zh-CN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中从中选择</a:t>
            </a: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I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ncrement：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每次</a:t>
            </a:r>
            <a:r>
              <a:rPr kumimoji="0" lang="en-US" altLang="zh-CN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结束后产品是可交付，可用的</a:t>
            </a: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--Sprint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占位符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1" b="11091"/>
          <a:stretch>
            <a:fillRect/>
          </a:stretch>
        </p:blipFill>
        <p:spPr/>
      </p:pic>
      <p:grpSp>
        <p:nvGrpSpPr>
          <p:cNvPr id="32" name="组合 31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1272306"/>
            <a:ext cx="3771551" cy="996012"/>
            <a:chOff x="4771812" y="1073562"/>
            <a:chExt cx="3771551" cy="996012"/>
          </a:xfrm>
        </p:grpSpPr>
        <p:sp>
          <p:nvSpPr>
            <p:cNvPr id="33" name="文本框 3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Sprint-1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vue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框架的搭建与使用；数据库设计；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spring boot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框架的学习</a:t>
              </a: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2423212"/>
            <a:ext cx="3771551" cy="1141774"/>
            <a:chOff x="4771812" y="1073562"/>
            <a:chExt cx="3771551" cy="1141774"/>
          </a:xfrm>
        </p:grpSpPr>
        <p:sp>
          <p:nvSpPr>
            <p:cNvPr id="36" name="文本框 3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Sprint-2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79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web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前端页面响应机制；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vue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组件库的使用；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vue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组件间的通信；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API fox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软件的学习和使用；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mapper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controller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、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pojo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等大体构件的编写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3574119"/>
            <a:ext cx="3771551" cy="657026"/>
            <a:chOff x="4771812" y="1073562"/>
            <a:chExt cx="3771551" cy="657026"/>
          </a:xfrm>
        </p:grpSpPr>
        <p:sp>
          <p:nvSpPr>
            <p:cNvPr id="39" name="文本框 3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Sprint-3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06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服务器搭建与部署；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web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网络传输；云端数据库部署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1372304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2506991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3641678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707951" y="341649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技术学习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--Sprint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占位符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1" b="11091"/>
          <a:stretch>
            <a:fillRect/>
          </a:stretch>
        </p:blipFill>
        <p:spPr/>
      </p:pic>
      <p:grpSp>
        <p:nvGrpSpPr>
          <p:cNvPr id="32" name="组合 31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1272306"/>
            <a:ext cx="3771551" cy="996012"/>
            <a:chOff x="4771812" y="1073562"/>
            <a:chExt cx="3771551" cy="996012"/>
          </a:xfrm>
        </p:grpSpPr>
        <p:sp>
          <p:nvSpPr>
            <p:cNvPr id="33" name="文本框 3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Sprint-4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用户登录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注册模块；个人信息模块；页面规划与路由设置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2423212"/>
            <a:ext cx="3771551" cy="719152"/>
            <a:chOff x="4771812" y="1073562"/>
            <a:chExt cx="3771551" cy="719152"/>
          </a:xfrm>
        </p:grpSpPr>
        <p:sp>
          <p:nvSpPr>
            <p:cNvPr id="36" name="文本框 3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Sprint-5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问卷评估模块，反馈模块，音乐歌单实现级联选择</a:t>
              </a: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3574119"/>
            <a:ext cx="3771551" cy="684227"/>
            <a:chOff x="4771812" y="1073562"/>
            <a:chExt cx="3771551" cy="684227"/>
          </a:xfrm>
        </p:grpSpPr>
        <p:sp>
          <p:nvSpPr>
            <p:cNvPr id="39" name="文本框 3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Sprint-6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33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听力测试模块实现，音乐播放方式实现</a:t>
              </a: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1372304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2506991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3641678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707951" y="341649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项目开发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--Sprint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占位符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1" b="11091"/>
          <a:stretch>
            <a:fillRect/>
          </a:stretch>
        </p:blipFill>
        <p:spPr/>
      </p:pic>
      <p:grpSp>
        <p:nvGrpSpPr>
          <p:cNvPr id="32" name="组合 31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1272306"/>
            <a:ext cx="3771551" cy="719152"/>
            <a:chOff x="4771812" y="1073562"/>
            <a:chExt cx="3771551" cy="719152"/>
          </a:xfrm>
        </p:grpSpPr>
        <p:sp>
          <p:nvSpPr>
            <p:cNvPr id="33" name="文本框 3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Sprint-7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智能咨询助手实现，社区发帖功能实现</a:t>
              </a: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2423212"/>
            <a:ext cx="3771551" cy="719152"/>
            <a:chOff x="4771812" y="1073562"/>
            <a:chExt cx="3771551" cy="719152"/>
          </a:xfrm>
        </p:grpSpPr>
        <p:sp>
          <p:nvSpPr>
            <p:cNvPr id="36" name="文本框 3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Sprint-8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3574119"/>
            <a:ext cx="3771551" cy="657026"/>
            <a:chOff x="4771812" y="1073562"/>
            <a:chExt cx="3771551" cy="657026"/>
          </a:xfrm>
        </p:grpSpPr>
        <p:sp>
          <p:nvSpPr>
            <p:cNvPr id="39" name="文本框 3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Sprint-9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06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页面权限管理，路由跳转设置；前后端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dist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打包部署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1372304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2506991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3641678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707951" y="341649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项目开发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矩形 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2"/>
            </p:custDataLst>
          </p:nvPr>
        </p:nvSpPr>
        <p:spPr>
          <a:xfrm>
            <a:off x="5267758" y="3002378"/>
            <a:ext cx="377155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帖子的收藏与评价实现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5940" y="2571750"/>
            <a:ext cx="2194560" cy="2499360"/>
          </a:xfrm>
          <a:prstGeom prst="rect">
            <a:avLst/>
          </a:prstGeom>
        </p:spPr>
      </p:pic>
      <p:pic>
        <p:nvPicPr>
          <p:cNvPr id="17" name="图片 16" descr="图片3"/>
          <p:cNvPicPr>
            <a:picLocks noChangeAspect="1"/>
          </p:cNvPicPr>
          <p:nvPr/>
        </p:nvPicPr>
        <p:blipFill>
          <a:blip r:embed="rId2"/>
          <a:srcRect t="20176" r="-1270"/>
          <a:stretch>
            <a:fillRect/>
          </a:stretch>
        </p:blipFill>
        <p:spPr>
          <a:xfrm>
            <a:off x="1892300" y="168275"/>
            <a:ext cx="5875020" cy="2251075"/>
          </a:xfrm>
          <a:prstGeom prst="rect">
            <a:avLst/>
          </a:prstGeom>
        </p:spPr>
      </p:pic>
      <p:pic>
        <p:nvPicPr>
          <p:cNvPr id="19" name="图片 18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571750"/>
            <a:ext cx="2152015" cy="24142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学习文档示例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2580" y="1005840"/>
            <a:ext cx="6875145" cy="38392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项目原型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构建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 descr="个人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737235"/>
            <a:ext cx="3994785" cy="2247265"/>
          </a:xfrm>
          <a:prstGeom prst="rect">
            <a:avLst/>
          </a:prstGeom>
        </p:spPr>
      </p:pic>
      <p:pic>
        <p:nvPicPr>
          <p:cNvPr id="5" name="图片 4" descr="关于我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40" y="737235"/>
            <a:ext cx="4009390" cy="2256155"/>
          </a:xfrm>
          <a:prstGeom prst="rect">
            <a:avLst/>
          </a:prstGeom>
        </p:spPr>
      </p:pic>
      <p:pic>
        <p:nvPicPr>
          <p:cNvPr id="7" name="图片 6" descr="问卷评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984500"/>
            <a:ext cx="3989705" cy="2244725"/>
          </a:xfrm>
          <a:prstGeom prst="rect">
            <a:avLst/>
          </a:prstGeom>
        </p:spPr>
      </p:pic>
      <p:pic>
        <p:nvPicPr>
          <p:cNvPr id="8" name="图片 7" descr="历史记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40" y="2993390"/>
            <a:ext cx="397383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项目原型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构建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 descr="听力测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" y="737235"/>
            <a:ext cx="3993600" cy="2246400"/>
          </a:xfrm>
          <a:prstGeom prst="rect">
            <a:avLst/>
          </a:prstGeom>
        </p:spPr>
      </p:pic>
      <p:pic>
        <p:nvPicPr>
          <p:cNvPr id="10" name="图片 9" descr="音乐歌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" y="2983865"/>
            <a:ext cx="3992974" cy="2246400"/>
          </a:xfrm>
          <a:prstGeom prst="rect">
            <a:avLst/>
          </a:prstGeom>
        </p:spPr>
      </p:pic>
      <p:pic>
        <p:nvPicPr>
          <p:cNvPr id="11" name="图片 10" descr="博客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737235"/>
            <a:ext cx="3993515" cy="2246630"/>
          </a:xfrm>
          <a:prstGeom prst="rect">
            <a:avLst/>
          </a:prstGeom>
        </p:spPr>
      </p:pic>
      <p:pic>
        <p:nvPicPr>
          <p:cNvPr id="12" name="图片 11" descr="博客详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2983865"/>
            <a:ext cx="4011295" cy="22561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项目原型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构建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 descr="发布博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737235"/>
            <a:ext cx="3993600" cy="2246400"/>
          </a:xfrm>
          <a:prstGeom prst="rect">
            <a:avLst/>
          </a:prstGeom>
        </p:spPr>
      </p:pic>
      <p:pic>
        <p:nvPicPr>
          <p:cNvPr id="5" name="图片 4" descr="意见反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" y="2983865"/>
            <a:ext cx="3993635" cy="2246400"/>
          </a:xfrm>
          <a:prstGeom prst="rect">
            <a:avLst/>
          </a:prstGeom>
        </p:spPr>
      </p:pic>
      <p:pic>
        <p:nvPicPr>
          <p:cNvPr id="7" name="图片 6" descr="反馈记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737235"/>
            <a:ext cx="3993600" cy="2246400"/>
          </a:xfrm>
          <a:prstGeom prst="rect">
            <a:avLst/>
          </a:prstGeom>
        </p:spPr>
      </p:pic>
      <p:pic>
        <p:nvPicPr>
          <p:cNvPr id="8" name="图片 7" descr="医患交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2983865"/>
            <a:ext cx="3993600" cy="224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580" y="276860"/>
            <a:ext cx="445389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代码行数展示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&amp;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分工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980" y="698500"/>
            <a:ext cx="3933190" cy="2570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" y="3268980"/>
            <a:ext cx="8162290" cy="15074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577080" y="934720"/>
            <a:ext cx="4060190" cy="20980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朱开来</a:t>
            </a:r>
            <a:r>
              <a:rPr lang="en-US" altLang="zh-CN"/>
              <a:t> 35%——</a:t>
            </a:r>
            <a:r>
              <a:rPr lang="zh-CN" altLang="en-US">
                <a:sym typeface="+mn-ea"/>
              </a:rPr>
              <a:t>部分前端开发，后端开发，数据库设计，文档撰写</a:t>
            </a:r>
            <a:endParaRPr lang="en-US" altLang="zh-CN"/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郭晓杰</a:t>
            </a:r>
            <a:r>
              <a:rPr lang="en-US" altLang="zh-CN">
                <a:sym typeface="+mn-ea"/>
              </a:rPr>
              <a:t> 33%——</a:t>
            </a:r>
            <a:r>
              <a:rPr lang="zh-CN" altLang="en-US">
                <a:sym typeface="+mn-ea"/>
              </a:rPr>
              <a:t>部分</a:t>
            </a:r>
            <a:r>
              <a:rPr lang="zh-CN" altLang="en-US">
                <a:sym typeface="+mn-ea"/>
              </a:rPr>
              <a:t>前端开发，后端开发，数据库设计，文档撰写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郭子瑜</a:t>
            </a:r>
            <a:r>
              <a:rPr lang="en-US" altLang="zh-CN"/>
              <a:t> 32%——</a:t>
            </a:r>
            <a:r>
              <a:rPr lang="zh-CN" altLang="en-US">
                <a:sym typeface="+mn-ea"/>
              </a:rPr>
              <a:t>部分前端开发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后端开发，数据库设计，系统部署维护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22770" y="1389983"/>
            <a:ext cx="4025583" cy="79092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听力障碍是儿童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最常见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的出生缺陷，也是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最主要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的致残原因之一。研究表明，正常新生儿中，双侧耳聋发生率约在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1‰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～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3‰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，按每年出生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1900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万人口计算，每年约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新增</a:t>
            </a: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万以上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听力障碍儿童。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4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3622770" y="1079829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5" name="直接连接符 5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CxnSpPr/>
          <p:nvPr/>
        </p:nvCxnSpPr>
        <p:spPr>
          <a:xfrm>
            <a:off x="3710946" y="912774"/>
            <a:ext cx="281354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91" y="1149650"/>
            <a:ext cx="1597747" cy="1042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18" y="2467916"/>
            <a:ext cx="1712978" cy="1042530"/>
          </a:xfrm>
          <a:prstGeom prst="rect">
            <a:avLst/>
          </a:prstGeom>
        </p:spPr>
      </p:pic>
      <p:pic>
        <p:nvPicPr>
          <p:cNvPr id="7" name="Picture 2" descr="WHO首份听力报告：3400万儿童听力受损！3种行为很伤耳，5个预防小妙招_奶粉智库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0" y="3786183"/>
            <a:ext cx="1496184" cy="11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22769" y="2905974"/>
            <a:ext cx="4025583" cy="17604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党中央、国务院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对残疾儿童格外关心、格外关注；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习近平总书记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强调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:“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努力实现残疾人‘人人享有康复服务’的目标”；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党的二十大报告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：“增进民生福祉，提高人民生活品质”，其中任务之一就是“完善残疾人社会保障制度和关爱服务体系，促进残疾人事业全面发展”。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5"/>
            </p:custDataLst>
          </p:nvPr>
        </p:nvSpPr>
        <p:spPr>
          <a:xfrm>
            <a:off x="3622769" y="2609174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政策支持：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532340"/>
            <a:ext cx="65732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功能演示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958713" y="1161713"/>
            <a:ext cx="50834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2390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defTabSz="914400">
              <a:defRPr/>
            </a:pPr>
            <a:r>
              <a:rPr lang="en-US" altLang="zh-CN" sz="8800" b="1" dirty="0">
                <a:ln w="3175">
                  <a:gradFill>
                    <a:gsLst>
                      <a:gs pos="0">
                        <a:srgbClr val="1D78FA">
                          <a:alpha val="30000"/>
                        </a:srgbClr>
                      </a:gs>
                      <a:gs pos="100000">
                        <a:srgbClr val="1D78FA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endParaRPr lang="en-US" altLang="zh-CN" sz="8800" b="1" dirty="0">
              <a:ln w="3175">
                <a:gradFill>
                  <a:gsLst>
                    <a:gs pos="0">
                      <a:srgbClr val="1D78FA">
                        <a:alpha val="30000"/>
                      </a:srgbClr>
                    </a:gs>
                    <a:gs pos="100000">
                      <a:srgbClr val="1D78FA">
                        <a:alpha val="0"/>
                      </a:srgb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4027882" y="2499442"/>
            <a:ext cx="4827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2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 For Watching</a:t>
            </a:r>
            <a:endParaRPr lang="en-US" altLang="zh-CN" sz="2000" b="1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CxnSpPr/>
          <p:nvPr/>
        </p:nvCxnSpPr>
        <p:spPr>
          <a:xfrm>
            <a:off x="3162394" y="3767631"/>
            <a:ext cx="316452" cy="0"/>
          </a:xfrm>
          <a:prstGeom prst="line">
            <a:avLst/>
          </a:prstGeom>
          <a:ln w="57150">
            <a:solidFill>
              <a:srgbClr val="1D7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3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>
              <a:defRPr/>
            </a:pPr>
            <a:r>
              <a:rPr lang="en-US" altLang="zh-CN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692523"/>
            <a:ext cx="2006974" cy="4013948"/>
          </a:xfrm>
          <a:custGeom>
            <a:avLst/>
            <a:gdLst>
              <a:gd name="connsiteX0" fmla="*/ 0 w 2006974"/>
              <a:gd name="connsiteY0" fmla="*/ 0 h 4013948"/>
              <a:gd name="connsiteX1" fmla="*/ 2006974 w 2006974"/>
              <a:gd name="connsiteY1" fmla="*/ 2006974 h 4013948"/>
              <a:gd name="connsiteX2" fmla="*/ 0 w 2006974"/>
              <a:gd name="connsiteY2" fmla="*/ 4013948 h 4013948"/>
              <a:gd name="connsiteX3" fmla="*/ 0 w 2006974"/>
              <a:gd name="connsiteY3" fmla="*/ 3010461 h 4013948"/>
              <a:gd name="connsiteX4" fmla="*/ 1003487 w 2006974"/>
              <a:gd name="connsiteY4" fmla="*/ 2006974 h 4013948"/>
              <a:gd name="connsiteX5" fmla="*/ 0 w 2006974"/>
              <a:gd name="connsiteY5" fmla="*/ 1003487 h 401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974" h="4013948">
                <a:moveTo>
                  <a:pt x="0" y="0"/>
                </a:moveTo>
                <a:cubicBezTo>
                  <a:pt x="1108421" y="0"/>
                  <a:pt x="2006974" y="898553"/>
                  <a:pt x="2006974" y="2006974"/>
                </a:cubicBezTo>
                <a:cubicBezTo>
                  <a:pt x="2006974" y="3115395"/>
                  <a:pt x="1108421" y="4013948"/>
                  <a:pt x="0" y="4013948"/>
                </a:cubicBezTo>
                <a:lnTo>
                  <a:pt x="0" y="3010461"/>
                </a:lnTo>
                <a:cubicBezTo>
                  <a:pt x="554211" y="3010461"/>
                  <a:pt x="1003487" y="2561185"/>
                  <a:pt x="1003487" y="2006974"/>
                </a:cubicBezTo>
                <a:cubicBezTo>
                  <a:pt x="1003487" y="1452763"/>
                  <a:pt x="554211" y="1003487"/>
                  <a:pt x="0" y="100348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76499" y="1601617"/>
            <a:ext cx="4025583" cy="10332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音乐治疗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作为一门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新兴跨学科产物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，融合音乐、医学和心理学相关理论，针对不同患者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定制干预方案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，助力患者在听觉能力、言语感知等方面得到提升，且操作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简单便捷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安全无副作用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，在言语障碍干预中发挥重要优势。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4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3676499" y="1291463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项目依据：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5" name="直接连接符 5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CxnSpPr/>
          <p:nvPr/>
        </p:nvCxnSpPr>
        <p:spPr>
          <a:xfrm>
            <a:off x="3760565" y="1010913"/>
            <a:ext cx="281354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91" y="1149650"/>
            <a:ext cx="1597747" cy="1042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18" y="2467916"/>
            <a:ext cx="1712978" cy="1042530"/>
          </a:xfrm>
          <a:prstGeom prst="rect">
            <a:avLst/>
          </a:prstGeom>
        </p:spPr>
      </p:pic>
      <p:pic>
        <p:nvPicPr>
          <p:cNvPr id="7" name="Picture 2" descr="WHO首份听力报告：3400万儿童听力受损！3种行为很伤耳，5个预防小妙招_奶粉智库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0" y="3786183"/>
            <a:ext cx="1496184" cy="11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76499" y="3129062"/>
            <a:ext cx="4025583" cy="12756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多学科知识融合应用，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创新性强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针对不同听障儿童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定制治疗方案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治疗过程中可以实现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实时反馈与纠正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，且安全无副作用；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治疗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操作简单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，且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易推广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5"/>
            </p:custDataLst>
          </p:nvPr>
        </p:nvSpPr>
        <p:spPr>
          <a:xfrm>
            <a:off x="3676499" y="2852063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项目优势：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8" y="1148226"/>
            <a:ext cx="1632840" cy="1076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18" y="2435504"/>
            <a:ext cx="1712977" cy="11318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909" y="3753770"/>
            <a:ext cx="1712978" cy="11642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1272278" y="3087834"/>
            <a:ext cx="220980" cy="12192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图示 27"/>
          <p:cNvGraphicFramePr/>
          <p:nvPr/>
        </p:nvGraphicFramePr>
        <p:xfrm>
          <a:off x="750570" y="2298700"/>
          <a:ext cx="7712075" cy="199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4" name="椭圆 73"/>
          <p:cNvSpPr/>
          <p:nvPr/>
        </p:nvSpPr>
        <p:spPr>
          <a:xfrm>
            <a:off x="3377565" y="1038225"/>
            <a:ext cx="1227455" cy="12541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34933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314319" y="2635630"/>
            <a:ext cx="4744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 43"/>
          <p:cNvSpPr>
            <a:spLocks noChangeArrowheads="1"/>
          </p:cNvSpPr>
          <p:nvPr/>
        </p:nvSpPr>
        <p:spPr bwMode="auto">
          <a:xfrm>
            <a:off x="990600" y="978535"/>
            <a:ext cx="2076450" cy="27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专业评估和诊断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002665" y="1841500"/>
            <a:ext cx="2160000" cy="21600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>
              <p:custDataLst>
                <p:tags r:id="rId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2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395730" y="2131060"/>
            <a:ext cx="1471930" cy="1296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专业评估与诊断，全面了解患者健康状况，为个性化治疗方案的制定提供科学依据。</a:t>
            </a:r>
            <a:endParaRPr lang="zh-CN" altLang="en-US" sz="1600"/>
          </a:p>
        </p:txBody>
      </p:sp>
      <p:sp>
        <p:nvSpPr>
          <p:cNvPr id="2" name="椭圆 1"/>
          <p:cNvSpPr/>
          <p:nvPr/>
        </p:nvSpPr>
        <p:spPr>
          <a:xfrm>
            <a:off x="3742433" y="938837"/>
            <a:ext cx="1423450" cy="1423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20"/>
          <p:cNvSpPr txBox="1"/>
          <p:nvPr/>
        </p:nvSpPr>
        <p:spPr>
          <a:xfrm>
            <a:off x="3858895" y="1389380"/>
            <a:ext cx="1189990" cy="592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个性化治疗方案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>
            <p:custDataLst>
              <p:tags r:id="rId3"/>
            </p:custDataLst>
          </p:nvPr>
        </p:nvSpPr>
        <p:spPr>
          <a:xfrm>
            <a:off x="5924550" y="1841500"/>
            <a:ext cx="2167890" cy="2038985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6180" y="2051685"/>
            <a:ext cx="155321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/>
              <a:t>治疗过程中实时记录和追踪患者的治疗进展，帮助医生实时监测患者的康复情况，调整治疗方案和进度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9" name="TextBox 4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41868" y="938470"/>
            <a:ext cx="23114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治疗进展追踪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83280" y="2494915"/>
            <a:ext cx="2192655" cy="21761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695065" y="2769235"/>
            <a:ext cx="1649730" cy="1583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基于评估结果，为患者制定个性化的治疗方案，包括音乐治疗模式的选择、治疗曲库推荐等，以确保治疗的针对性和有效性。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43"/>
          <p:cNvSpPr>
            <a:spLocks noChangeArrowheads="1"/>
          </p:cNvSpPr>
          <p:nvPr/>
        </p:nvSpPr>
        <p:spPr bwMode="auto">
          <a:xfrm>
            <a:off x="3362193" y="774005"/>
            <a:ext cx="23114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专业评估和诊断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"/>
          <p:cNvGrpSpPr/>
          <p:nvPr/>
        </p:nvGrpSpPr>
        <p:grpSpPr bwMode="auto">
          <a:xfrm>
            <a:off x="2716081" y="880209"/>
            <a:ext cx="3579812" cy="142875"/>
            <a:chOff x="0" y="0"/>
            <a:chExt cx="3580582" cy="158874"/>
          </a:xfrm>
        </p:grpSpPr>
        <p:grpSp>
          <p:nvGrpSpPr>
            <p:cNvPr id="22" name="组合 61"/>
            <p:cNvGrpSpPr/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2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3" name="组合 62"/>
            <p:cNvGrpSpPr/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24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146438" y="1386616"/>
            <a:ext cx="2851220" cy="28512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>
              <p:custDataLst>
                <p:tags r:id="rId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2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36290" y="2211070"/>
            <a:ext cx="2471420" cy="1296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专业评估与诊断，全面了解患者健康状况，为个性化治疗方案的制定提供科学依据。</a:t>
            </a:r>
            <a:endParaRPr lang="zh-CN" altLang="en-US" sz="1600"/>
          </a:p>
        </p:txBody>
      </p:sp>
      <p:pic>
        <p:nvPicPr>
          <p:cNvPr id="1628970199" name="图片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5028" y="1576070"/>
            <a:ext cx="210756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1224280" y="1369060"/>
            <a:ext cx="1847215" cy="3414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5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6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7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8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9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1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2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3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4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5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6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7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8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9.xml><?xml version="1.0" encoding="utf-8"?>
<p:tagLst xmlns:p="http://schemas.openxmlformats.org/presentationml/2006/main">
  <p:tag name="KSO_WM_BEAUTIFY_FLAG" val=""/>
  <p:tag name="KSO_WM_DIAGRAM_VIRTUALLY_FRAME" val="{&quot;height&quot;:279,&quot;left&quot;:18,&quot;top&quot;:75.35,&quot;width&quot;:684.15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79,&quot;left&quot;:18,&quot;top&quot;:75.35,&quot;width&quot;:684.1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79,&quot;left&quot;:18,&quot;top&quot;:75.35,&quot;width&quot;:684.15}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oZGlkIjoiMDQ1OTY1MWMzMzdmZmUzMGI4ZDYwN2VlMjAxZGNiYjIifQ=="/>
  <p:tag name="commondata" val="eyJoZGlkIjoiMzUzNzZmOTRjNGUzNDVjMGFhYTBmYmQ3ZTg5NDUzMGY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78FA"/>
      </a:accent1>
      <a:accent2>
        <a:srgbClr val="EA6D1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5-3">
      <a:majorFont>
        <a:latin typeface="Century Gothic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0S"/>
        <a:ea typeface=""/>
        <a:cs typeface=""/>
        <a:font script="Jpan" typeface="游ゴシック"/>
        <a:font script="Hang" typeface="맑은 고딕"/>
        <a:font script="Hans" typeface="汉仪旗黑-50S"/>
        <a:font script="Hant" typeface="新細明體"/>
        <a:font script="Arab" typeface="汉仪旗黑-50S"/>
        <a:font script="Hebr" typeface="汉仪旗黑-50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0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0S"/>
        <a:ea typeface=""/>
        <a:cs typeface=""/>
        <a:font script="Jpan" typeface="游ゴシック"/>
        <a:font script="Hang" typeface="맑은 고딕"/>
        <a:font script="Hans" typeface="汉仪旗黑-50S"/>
        <a:font script="Hant" typeface="新細明體"/>
        <a:font script="Arab" typeface="汉仪旗黑-50S"/>
        <a:font script="Hebr" typeface="汉仪旗黑-50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0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item1.xml>��< ? x m l   v e r s i o n = " 1 . 0 " ? > < e 7 d 1 9 5 5 2 3 0 6 1 f 1 c 0   x m l n s = " h t t p : / / e 7 d 1 9 5 5 2 3 0 6 1 f 1 c 0 / c u s t o m / d a t a / d e f " > < _ 7 b 1 d a c 8 9 e 7 d 1 9 5 5 2 3 0 6 1 f 1 c 0 3 1 6 e c b 7 1   x m l n s = " " > e 7 d 1 9 5 5 2 3 0 6 1 f 1 c 0 9 e 9 d 6 8 d 7 c f 4 3 8 b 9 1 e f 9 5 9 e c b 1 4 f c 2 5 d 2 6 B B A 7 F 7 D B C 1 8 E 5 5 D F F 4 0 1 4 A F 6 5 1 F 0 B F 2 5 6 9 D 4 B 6 C 1 D A 7 F 1 A 4 6 8 3 A 4 8 1 4 0 3 B D 8 7 2 F C 6 8 7 2 6 6 A D 1 3 2 6 5 C 1 D E 7 C 3 7 3 7 7 2 F D 8 7 2 8 A B D D 6 9 A D D 0 3 B F F 5 B E 2 8 6 2 B C 8 9 1 D B B 7 9 E B 3 2 1 2 6 7 8 3 C A 5 3 5 4 A 9 8 9 A 6 6 1 9 5 E 4 7 F 0 2 3 E 9 A B B 7 E B 3 C 1 1 5 C D 8 9 3 9 B C 5 4 D 9 4 8 7 F 3 E 6 3 D 6 E E 3 B 7 7 4 E D 0 8 A 2 4 1 9 B D 4 1 E 5 1 1 2 6 4 1 3 2 5 5 8 F 7 3 D 5 2 B 5 7 1 9 D < / _ 7 b 1 d a c 8 9 e 7 d 1 9 5 5 2 3 0 6 1 f 1 c 0 3 1 6 e c b 7 1 > < _ 7 b 1 d a c 8 9 e 7 d 1 9 5 5 2 3 0 6 1 f 1 c 0 3 1 6 e c b 7 1   x m l n s = " " > e 7 d 1 9 5 5 2 3 0 6 1 f 1 c 0 9 e 9 d 6 8 d 7 c f 4 3 8 b 9 1 e f 9 5 9 e c b 1 4 f c 2 5 d 2 6 B B A 7 F 7 D B C 1 8 E 5 5 D F F 4 0 1 4 A F 6 5 1 F 0 B F 2 5 6 9 D 4 B 6 C 1 D A 7 F 1 A 4 6 8 3 A 4 8 1 4 0 3 B D 8 7 2 F C 6 8 7 2 6 6 A D 1 3 2 6 5 C 1 D E 7 C 3 7 3 7 7 2 F D 8 7 2 8 A B D D 6 9 A D D 0 3 B F F 5 B E 2 8 6 2 B C 8 9 1 D B B 7 9 E 0 0 4 B D 1 8 D 3 D E 3 7 7 B 6 D B F 2 4 7 F 5 9 7 4 8 C F 0 3 C 0 D C B 0 F 6 9 9 D B 0 6 A B C C F 5 6 6 E F 8 E 1 9 5 9 2 E 8 E 9 5 0 C 3 C 0 A 9 2 4 0 A 1 3 1 E 4 F 9 4 C 7 5 1 B 5 F E D A B 8 E 5 8 B 9 9 B 2 F 5 6 0 B < / _ 7 b 1 d a c 8 9 e 7 d 1 9 5 5 2 3 0 6 1 f 1 c 0 3 1 6 e c b 7 1 > < _ 7 b 1 d a c 8 9 e 7 d 1 9 5 5 2 3 0 6 1 f 1 c 0 3 1 6 e c b 7 1   x m l n s = " " > e 7 d 1 9 5 5 2 3 0 6 1 f 1 c 0 9 e 9 d 6 8 d 7 c f 4 3 8 b 9 1 e f 9 5 9 e c b 1 4 f c 2 5 d 2 6 B B A 7 F 7 D B C 1 8 E 5 5 D F F 4 0 1 4 A F 6 5 1 F 0 B F 2 5 6 9 D 4 B 6 C 1 D A 7 F 1 A 4 6 8 3 A 4 8 1 4 0 3 B D 8 7 2 F C 6 8 7 2 6 6 A D 1 3 2 6 5 C 1 D E 7 C 3 7 3 7 7 2 F D 8 7 2 8 A B D D 6 9 A D D 0 3 B F F 5 B E 2 8 6 2 B C 8 9 1 D B B 7 9 E 3 B 7 0 0 9 9 1 8 F 6 2 4 2 4 3 6 1 A 0 D 6 0 7 2 3 8 8 7 7 7 A 5 1 C 2 B D F A D D 1 5 9 4 F 9 C A F 0 C C 8 1 9 B 5 5 5 C 2 E A 6 7 3 F A D 2 4 8 F C C C C B 9 7 2 A 4 F 8 1 9 C 8 6 1 2 1 C B 5 D 5 7 E B 3 6 0 2 6 F 9 8 3 < / _ 7 b 1 d a c 8 9 e 7 d 1 9 5 5 2 3 0 6 1 f 1 c 0 3 1 6 e c b 7 1 > < / e 7 d 1 9 5 5 2 3 0 6 1 f 1 c 0 > 
</file>

<file path=customXml/itemProps75.xml><?xml version="1.0" encoding="utf-8"?>
<ds:datastoreItem xmlns:ds="http://schemas.openxmlformats.org/officeDocument/2006/customXml" ds:itemID="{C636C485-A91B-4240-986E-CAEBE161098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16104</Words>
  <Application>WPS 演示</Application>
  <PresentationFormat>全屏显示(16:9)</PresentationFormat>
  <Paragraphs>490</Paragraphs>
  <Slides>41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41</vt:i4>
      </vt:variant>
    </vt:vector>
  </HeadingPairs>
  <TitlesOfParts>
    <vt:vector size="58" baseType="lpstr">
      <vt:lpstr>Arial</vt:lpstr>
      <vt:lpstr>宋体</vt:lpstr>
      <vt:lpstr>Wingdings</vt:lpstr>
      <vt:lpstr>汉仪旗黑-50S</vt:lpstr>
      <vt:lpstr>黑体</vt:lpstr>
      <vt:lpstr>微软雅黑</vt:lpstr>
      <vt:lpstr>Times New Roman</vt:lpstr>
      <vt:lpstr>等线</vt:lpstr>
      <vt:lpstr>Calibri</vt:lpstr>
      <vt:lpstr>Arial Unicode MS</vt:lpstr>
      <vt:lpstr>Century Gothic</vt:lpstr>
      <vt:lpstr>Helvetica</vt:lpstr>
      <vt:lpstr>江城圆体 400W</vt:lpstr>
      <vt:lpstr>微软雅黑 Light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ZKL</cp:lastModifiedBy>
  <cp:revision>130</cp:revision>
  <dcterms:created xsi:type="dcterms:W3CDTF">2021-10-09T03:06:00Z</dcterms:created>
  <dcterms:modified xsi:type="dcterms:W3CDTF">2024-06-20T12:35:28Z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DC768745795F4CD8BE42E797E45B6FC3_13</vt:lpwstr>
  </property>
  <property fmtid="{D5CDD505-2E9C-101B-9397-08002B2CF9AE}" pid="3" name="KSOProductBuildVer">
    <vt:lpwstr>2052-12.1.0.16929</vt:lpwstr>
  </property>
</Properties>
</file>